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89" r:id="rId3"/>
    <p:sldId id="290" r:id="rId4"/>
    <p:sldId id="277" r:id="rId5"/>
    <p:sldId id="279" r:id="rId6"/>
    <p:sldId id="280" r:id="rId7"/>
    <p:sldId id="283" r:id="rId8"/>
    <p:sldId id="292" r:id="rId9"/>
    <p:sldId id="293" r:id="rId10"/>
    <p:sldId id="291" r:id="rId11"/>
    <p:sldId id="274" r:id="rId12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A8C6F6"/>
    <a:srgbClr val="FF9999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407" autoAdjust="0"/>
    <p:restoredTop sz="98704" autoAdjust="0"/>
  </p:normalViewPr>
  <p:slideViewPr>
    <p:cSldViewPr>
      <p:cViewPr varScale="1">
        <p:scale>
          <a:sx n="117" d="100"/>
          <a:sy n="117" d="100"/>
        </p:scale>
        <p:origin x="-14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606" y="-72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065" cy="497413"/>
          </a:xfrm>
          <a:prstGeom prst="rect">
            <a:avLst/>
          </a:prstGeom>
        </p:spPr>
        <p:txBody>
          <a:bodyPr vert="horz" lIns="88196" tIns="44099" rIns="88196" bIns="44099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092" y="0"/>
            <a:ext cx="2946065" cy="497413"/>
          </a:xfrm>
          <a:prstGeom prst="rect">
            <a:avLst/>
          </a:prstGeom>
        </p:spPr>
        <p:txBody>
          <a:bodyPr vert="horz" lIns="88196" tIns="44099" rIns="88196" bIns="44099" rtlCol="0"/>
          <a:lstStyle>
            <a:lvl1pPr algn="r">
              <a:defRPr sz="1200" smtClean="0"/>
            </a:lvl1pPr>
          </a:lstStyle>
          <a:p>
            <a:pPr>
              <a:defRPr/>
            </a:pPr>
            <a:fld id="{9A0EEF40-6391-4403-A28E-68FC669DCCA1}" type="datetimeFigureOut">
              <a:rPr lang="ru-RU"/>
              <a:pPr>
                <a:defRPr/>
              </a:pPr>
              <a:t>28.03.2013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813"/>
            <a:ext cx="2946065" cy="495872"/>
          </a:xfrm>
          <a:prstGeom prst="rect">
            <a:avLst/>
          </a:prstGeom>
        </p:spPr>
        <p:txBody>
          <a:bodyPr vert="horz" lIns="88196" tIns="44099" rIns="88196" bIns="4409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092" y="9430813"/>
            <a:ext cx="2946065" cy="495872"/>
          </a:xfrm>
          <a:prstGeom prst="rect">
            <a:avLst/>
          </a:prstGeom>
        </p:spPr>
        <p:txBody>
          <a:bodyPr vert="horz" lIns="88196" tIns="44099" rIns="88196" bIns="44099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5ACDD54C-42F1-4317-8720-D5E609DC84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4211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065" cy="495872"/>
          </a:xfrm>
          <a:prstGeom prst="rect">
            <a:avLst/>
          </a:prstGeom>
        </p:spPr>
        <p:txBody>
          <a:bodyPr vert="horz" lIns="95552" tIns="47776" rIns="95552" bIns="47776" rtlCol="0"/>
          <a:lstStyle>
            <a:lvl1pPr algn="l">
              <a:defRPr sz="13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092" y="1"/>
            <a:ext cx="2946065" cy="495872"/>
          </a:xfrm>
          <a:prstGeom prst="rect">
            <a:avLst/>
          </a:prstGeom>
        </p:spPr>
        <p:txBody>
          <a:bodyPr vert="horz" lIns="95552" tIns="47776" rIns="95552" bIns="47776" rtlCol="0"/>
          <a:lstStyle>
            <a:lvl1pPr algn="r">
              <a:defRPr sz="1300" smtClean="0"/>
            </a:lvl1pPr>
          </a:lstStyle>
          <a:p>
            <a:pPr>
              <a:defRPr/>
            </a:pPr>
            <a:fld id="{6D7752F0-027E-4DEF-9C5A-3282244672B5}" type="datetimeFigureOut">
              <a:rPr lang="ru-RU"/>
              <a:pPr>
                <a:defRPr/>
              </a:pPr>
              <a:t>28.03.2013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2" tIns="47776" rIns="95552" bIns="47776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160" y="4715406"/>
            <a:ext cx="5439355" cy="4467470"/>
          </a:xfrm>
          <a:prstGeom prst="rect">
            <a:avLst/>
          </a:prstGeom>
        </p:spPr>
        <p:txBody>
          <a:bodyPr vert="horz" lIns="95552" tIns="47776" rIns="95552" bIns="47776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813"/>
            <a:ext cx="2946065" cy="495872"/>
          </a:xfrm>
          <a:prstGeom prst="rect">
            <a:avLst/>
          </a:prstGeom>
        </p:spPr>
        <p:txBody>
          <a:bodyPr vert="horz" lIns="95552" tIns="47776" rIns="95552" bIns="47776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092" y="9430813"/>
            <a:ext cx="2946065" cy="495872"/>
          </a:xfrm>
          <a:prstGeom prst="rect">
            <a:avLst/>
          </a:prstGeom>
        </p:spPr>
        <p:txBody>
          <a:bodyPr vert="horz" lIns="95552" tIns="47776" rIns="95552" bIns="47776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92845445-AFEB-4716-AA32-5029BE037A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71028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54068">
              <a:spcBef>
                <a:spcPct val="0"/>
              </a:spcBef>
              <a:buFont typeface="Wingdings" pitchFamily="2" charset="2"/>
              <a:buChar char="q"/>
            </a:pPr>
            <a:endParaRPr lang="en-US" sz="1900" dirty="0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CA2CA4-970B-4321-8E86-92684A4789BE}" type="slidenum">
              <a:rPr lang="ru-RU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54068">
              <a:spcBef>
                <a:spcPct val="0"/>
              </a:spcBef>
            </a:pPr>
            <a:r>
              <a:rPr lang="ru-RU" sz="1900" dirty="0" smtClean="0"/>
              <a:t>Спасибо за внимание!!!</a:t>
            </a:r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7D54F0-6D09-4305-B49B-93C39F087A6E}" type="slidenum">
              <a:rPr lang="ru-RU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54068">
              <a:spcBef>
                <a:spcPct val="0"/>
              </a:spcBef>
            </a:pPr>
            <a:r>
              <a:rPr lang="ru-RU" sz="1900" dirty="0" smtClean="0"/>
              <a:t>Спасибо за внимание!!!</a:t>
            </a:r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7D54F0-6D09-4305-B49B-93C39F087A6E}" type="slidenum">
              <a:rPr lang="ru-RU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900" dirty="0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4EBD27-3BFB-438D-BB0D-0F70B1E01C00}" type="slidenum">
              <a:rPr lang="ru-RU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54068">
              <a:spcBef>
                <a:spcPct val="0"/>
              </a:spcBef>
            </a:pPr>
            <a:r>
              <a:rPr lang="ru-RU" sz="1900" dirty="0" smtClean="0"/>
              <a:t>Спасибо за внимание!!!</a:t>
            </a:r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7D54F0-6D09-4305-B49B-93C39F087A6E}" type="slidenum">
              <a:rPr lang="ru-RU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900" dirty="0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E47D22-81B1-48A0-ADFA-1BF2E9BF3EDE}" type="slidenum">
              <a:rPr lang="ru-RU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900" dirty="0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E47D22-81B1-48A0-ADFA-1BF2E9BF3EDE}" type="slidenum">
              <a:rPr lang="ru-RU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900" dirty="0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E47D22-81B1-48A0-ADFA-1BF2E9BF3EDE}" type="slidenum">
              <a:rPr lang="ru-RU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900" dirty="0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E47D22-81B1-48A0-ADFA-1BF2E9BF3EDE}" type="slidenum">
              <a:rPr lang="ru-RU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54068">
              <a:spcBef>
                <a:spcPct val="0"/>
              </a:spcBef>
            </a:pPr>
            <a:r>
              <a:rPr lang="ru-RU" sz="1900" dirty="0" smtClean="0"/>
              <a:t>Спасибо за внимание!!!</a:t>
            </a:r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7D54F0-6D09-4305-B49B-93C39F087A6E}" type="slidenum">
              <a:rPr lang="ru-RU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54068">
              <a:spcBef>
                <a:spcPct val="0"/>
              </a:spcBef>
            </a:pPr>
            <a:r>
              <a:rPr lang="ru-RU" sz="1900" dirty="0" smtClean="0"/>
              <a:t>Спасибо за внимание!!!</a:t>
            </a:r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7D54F0-6D09-4305-B49B-93C39F087A6E}" type="slidenum">
              <a:rPr lang="ru-RU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BB9C8-A848-4398-8DEB-F5A908442E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B91AF-752C-496D-9BAD-76794ADE89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59A6C-5B54-44A2-A259-E772E928E6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DDF27-9C19-4B7E-8C09-A2A77FDA4E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874D1-2757-4891-B3FB-53326AE905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CDB0D-B8BD-41D4-AAE2-944F33E1E1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976B6-21D5-4F05-9BE2-B2E88F4DB5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E13FE-3259-4334-8300-D2640A42B4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25E77-FF3B-4582-A011-D4D20855AA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9E297-170C-4B3E-AECD-DC85FD7DBD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29A8E-FAFA-44D8-863C-6415EC5AC5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D3414-A2D0-4803-881A-1A18223CBA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D3A873A-946C-43CE-B685-909B0B69C3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1.jpe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mail@infoline.spb.ru" TargetMode="External"/><Relationship Id="rId5" Type="http://schemas.openxmlformats.org/officeDocument/2006/relationships/hyperlink" Target="http://www.advis.ru/" TargetMode="External"/><Relationship Id="rId4" Type="http://schemas.openxmlformats.org/officeDocument/2006/relationships/hyperlink" Target="http://www.infoline.spb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e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file:///\\Server\SERVER_D\ILE\images\%7b134764A0-444F-D24D-A476-C22967CD0436%7d1.jpg" TargetMode="Externa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64" descr="abstract-waves-on-a-blue-background.jpg"/>
          <p:cNvPicPr>
            <a:picLocks noChangeAspect="1"/>
          </p:cNvPicPr>
          <p:nvPr/>
        </p:nvPicPr>
        <p:blipFill>
          <a:blip r:embed="rId3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Рисунок 163" descr="abstract-waves-on-a-blue-background.jpg"/>
          <p:cNvPicPr>
            <a:picLocks noChangeAspect="1"/>
          </p:cNvPicPr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0" y="1911350"/>
            <a:ext cx="9144000" cy="287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43438" y="2130425"/>
            <a:ext cx="4357687" cy="2155825"/>
          </a:xfrm>
        </p:spPr>
        <p:txBody>
          <a:bodyPr/>
          <a:lstStyle/>
          <a:p>
            <a:pPr algn="r" eaLnBrk="1" hangingPunct="1"/>
            <a:r>
              <a:rPr lang="ru-RU" sz="3200" dirty="0" smtClean="0">
                <a:solidFill>
                  <a:schemeClr val="bg1"/>
                </a:solidFill>
                <a:latin typeface="Impact" pitchFamily="34" charset="0"/>
              </a:rPr>
              <a:t>Банк новинок на рынке товаров </a:t>
            </a:r>
            <a:r>
              <a:rPr lang="en-US" sz="3200" dirty="0" smtClean="0">
                <a:solidFill>
                  <a:schemeClr val="bg1"/>
                </a:solidFill>
                <a:latin typeface="Impact" pitchFamily="34" charset="0"/>
              </a:rPr>
              <a:t>B2C</a:t>
            </a:r>
            <a:endParaRPr lang="ru-RU" sz="3200" dirty="0" smtClean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929188"/>
            <a:ext cx="6400800" cy="1428750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chemeClr val="bg1"/>
                </a:solidFill>
              </a:rPr>
              <a:t>Докладчик: Силенина Светлана,</a:t>
            </a:r>
          </a:p>
          <a:p>
            <a:pPr eaLnBrk="1" hangingPunct="1"/>
            <a:r>
              <a:rPr lang="ru-RU" sz="2800" dirty="0" smtClean="0">
                <a:solidFill>
                  <a:schemeClr val="bg1"/>
                </a:solidFill>
              </a:rPr>
              <a:t>редактор ИА </a:t>
            </a:r>
            <a:r>
              <a:rPr lang="en-US" sz="2800" dirty="0" smtClean="0">
                <a:solidFill>
                  <a:schemeClr val="bg1"/>
                </a:solidFill>
              </a:rPr>
              <a:t>“INFOLine”</a:t>
            </a:r>
            <a:endParaRPr lang="ru-RU" sz="2800" dirty="0" smtClean="0">
              <a:solidFill>
                <a:schemeClr val="bg1"/>
              </a:solidFill>
            </a:endParaRPr>
          </a:p>
        </p:txBody>
      </p:sp>
      <p:grpSp>
        <p:nvGrpSpPr>
          <p:cNvPr id="163" name="Группа 162"/>
          <p:cNvGrpSpPr/>
          <p:nvPr/>
        </p:nvGrpSpPr>
        <p:grpSpPr>
          <a:xfrm>
            <a:off x="428596" y="2571744"/>
            <a:ext cx="4117997" cy="1093792"/>
            <a:chOff x="739755" y="3109911"/>
            <a:chExt cx="2246313" cy="555625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5129" name="Freeform 18"/>
            <p:cNvSpPr>
              <a:spLocks noEditPoints="1"/>
            </p:cNvSpPr>
            <p:nvPr/>
          </p:nvSpPr>
          <p:spPr bwMode="auto">
            <a:xfrm>
              <a:off x="2285980" y="3428998"/>
              <a:ext cx="700088" cy="236538"/>
            </a:xfrm>
            <a:custGeom>
              <a:avLst/>
              <a:gdLst>
                <a:gd name="T0" fmla="*/ 2147483647 w 187"/>
                <a:gd name="T1" fmla="*/ 2147483647 h 63"/>
                <a:gd name="T2" fmla="*/ 2147483647 w 187"/>
                <a:gd name="T3" fmla="*/ 2147483647 h 63"/>
                <a:gd name="T4" fmla="*/ 2147483647 w 187"/>
                <a:gd name="T5" fmla="*/ 2147483647 h 63"/>
                <a:gd name="T6" fmla="*/ 2147483647 w 187"/>
                <a:gd name="T7" fmla="*/ 2147483647 h 63"/>
                <a:gd name="T8" fmla="*/ 2147483647 w 187"/>
                <a:gd name="T9" fmla="*/ 2147483647 h 63"/>
                <a:gd name="T10" fmla="*/ 2147483647 w 187"/>
                <a:gd name="T11" fmla="*/ 2147483647 h 63"/>
                <a:gd name="T12" fmla="*/ 2147483647 w 187"/>
                <a:gd name="T13" fmla="*/ 2147483647 h 63"/>
                <a:gd name="T14" fmla="*/ 2147483647 w 187"/>
                <a:gd name="T15" fmla="*/ 2147483647 h 63"/>
                <a:gd name="T16" fmla="*/ 2147483647 w 187"/>
                <a:gd name="T17" fmla="*/ 2147483647 h 63"/>
                <a:gd name="T18" fmla="*/ 2147483647 w 187"/>
                <a:gd name="T19" fmla="*/ 2147483647 h 63"/>
                <a:gd name="T20" fmla="*/ 2147483647 w 187"/>
                <a:gd name="T21" fmla="*/ 2147483647 h 63"/>
                <a:gd name="T22" fmla="*/ 2147483647 w 187"/>
                <a:gd name="T23" fmla="*/ 2147483647 h 63"/>
                <a:gd name="T24" fmla="*/ 2147483647 w 187"/>
                <a:gd name="T25" fmla="*/ 2147483647 h 63"/>
                <a:gd name="T26" fmla="*/ 2147483647 w 187"/>
                <a:gd name="T27" fmla="*/ 2147483647 h 63"/>
                <a:gd name="T28" fmla="*/ 2147483647 w 187"/>
                <a:gd name="T29" fmla="*/ 2147483647 h 63"/>
                <a:gd name="T30" fmla="*/ 2147483647 w 187"/>
                <a:gd name="T31" fmla="*/ 2147483647 h 63"/>
                <a:gd name="T32" fmla="*/ 2147483647 w 187"/>
                <a:gd name="T33" fmla="*/ 2147483647 h 63"/>
                <a:gd name="T34" fmla="*/ 2147483647 w 187"/>
                <a:gd name="T35" fmla="*/ 2147483647 h 63"/>
                <a:gd name="T36" fmla="*/ 2147483647 w 187"/>
                <a:gd name="T37" fmla="*/ 2147483647 h 63"/>
                <a:gd name="T38" fmla="*/ 2147483647 w 187"/>
                <a:gd name="T39" fmla="*/ 2147483647 h 63"/>
                <a:gd name="T40" fmla="*/ 2147483647 w 187"/>
                <a:gd name="T41" fmla="*/ 2147483647 h 63"/>
                <a:gd name="T42" fmla="*/ 2147483647 w 187"/>
                <a:gd name="T43" fmla="*/ 2147483647 h 63"/>
                <a:gd name="T44" fmla="*/ 2147483647 w 187"/>
                <a:gd name="T45" fmla="*/ 2147483647 h 63"/>
                <a:gd name="T46" fmla="*/ 2147483647 w 187"/>
                <a:gd name="T47" fmla="*/ 2147483647 h 63"/>
                <a:gd name="T48" fmla="*/ 2147483647 w 187"/>
                <a:gd name="T49" fmla="*/ 2147483647 h 63"/>
                <a:gd name="T50" fmla="*/ 2147483647 w 187"/>
                <a:gd name="T51" fmla="*/ 2147483647 h 63"/>
                <a:gd name="T52" fmla="*/ 2147483647 w 187"/>
                <a:gd name="T53" fmla="*/ 2147483647 h 63"/>
                <a:gd name="T54" fmla="*/ 2147483647 w 187"/>
                <a:gd name="T55" fmla="*/ 2147483647 h 63"/>
                <a:gd name="T56" fmla="*/ 2147483647 w 187"/>
                <a:gd name="T57" fmla="*/ 2147483647 h 63"/>
                <a:gd name="T58" fmla="*/ 2147483647 w 187"/>
                <a:gd name="T59" fmla="*/ 2147483647 h 63"/>
                <a:gd name="T60" fmla="*/ 2147483647 w 187"/>
                <a:gd name="T61" fmla="*/ 2147483647 h 63"/>
                <a:gd name="T62" fmla="*/ 2147483647 w 187"/>
                <a:gd name="T63" fmla="*/ 2147483647 h 63"/>
                <a:gd name="T64" fmla="*/ 2147483647 w 187"/>
                <a:gd name="T65" fmla="*/ 2147483647 h 63"/>
                <a:gd name="T66" fmla="*/ 2147483647 w 187"/>
                <a:gd name="T67" fmla="*/ 2147483647 h 63"/>
                <a:gd name="T68" fmla="*/ 2147483647 w 187"/>
                <a:gd name="T69" fmla="*/ 2147483647 h 63"/>
                <a:gd name="T70" fmla="*/ 2147483647 w 187"/>
                <a:gd name="T71" fmla="*/ 2147483647 h 63"/>
                <a:gd name="T72" fmla="*/ 2147483647 w 187"/>
                <a:gd name="T73" fmla="*/ 2147483647 h 63"/>
                <a:gd name="T74" fmla="*/ 2147483647 w 187"/>
                <a:gd name="T75" fmla="*/ 2147483647 h 63"/>
                <a:gd name="T76" fmla="*/ 2147483647 w 187"/>
                <a:gd name="T77" fmla="*/ 2147483647 h 63"/>
                <a:gd name="T78" fmla="*/ 2147483647 w 187"/>
                <a:gd name="T79" fmla="*/ 2147483647 h 63"/>
                <a:gd name="T80" fmla="*/ 2147483647 w 187"/>
                <a:gd name="T81" fmla="*/ 2147483647 h 63"/>
                <a:gd name="T82" fmla="*/ 2147483647 w 187"/>
                <a:gd name="T83" fmla="*/ 2147483647 h 63"/>
                <a:gd name="T84" fmla="*/ 2147483647 w 187"/>
                <a:gd name="T85" fmla="*/ 2147483647 h 63"/>
                <a:gd name="T86" fmla="*/ 2147483647 w 187"/>
                <a:gd name="T87" fmla="*/ 2147483647 h 63"/>
                <a:gd name="T88" fmla="*/ 2147483647 w 187"/>
                <a:gd name="T89" fmla="*/ 2147483647 h 63"/>
                <a:gd name="T90" fmla="*/ 2147483647 w 187"/>
                <a:gd name="T91" fmla="*/ 2147483647 h 63"/>
                <a:gd name="T92" fmla="*/ 2147483647 w 187"/>
                <a:gd name="T93" fmla="*/ 2147483647 h 63"/>
                <a:gd name="T94" fmla="*/ 2147483647 w 187"/>
                <a:gd name="T95" fmla="*/ 2147483647 h 63"/>
                <a:gd name="T96" fmla="*/ 2147483647 w 187"/>
                <a:gd name="T97" fmla="*/ 2147483647 h 63"/>
                <a:gd name="T98" fmla="*/ 2147483647 w 187"/>
                <a:gd name="T99" fmla="*/ 2147483647 h 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7"/>
                <a:gd name="T151" fmla="*/ 0 h 63"/>
                <a:gd name="T152" fmla="*/ 187 w 187"/>
                <a:gd name="T153" fmla="*/ 63 h 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7" h="63">
                  <a:moveTo>
                    <a:pt x="174" y="43"/>
                  </a:moveTo>
                  <a:cubicBezTo>
                    <a:pt x="170" y="45"/>
                    <a:pt x="167" y="47"/>
                    <a:pt x="163" y="48"/>
                  </a:cubicBezTo>
                  <a:cubicBezTo>
                    <a:pt x="161" y="49"/>
                    <a:pt x="159" y="49"/>
                    <a:pt x="157" y="49"/>
                  </a:cubicBezTo>
                  <a:cubicBezTo>
                    <a:pt x="156" y="50"/>
                    <a:pt x="154" y="50"/>
                    <a:pt x="153" y="50"/>
                  </a:cubicBezTo>
                  <a:cubicBezTo>
                    <a:pt x="150" y="50"/>
                    <a:pt x="147" y="49"/>
                    <a:pt x="145" y="47"/>
                  </a:cubicBezTo>
                  <a:cubicBezTo>
                    <a:pt x="143" y="45"/>
                    <a:pt x="142" y="43"/>
                    <a:pt x="142" y="40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8" y="36"/>
                    <a:pt x="153" y="34"/>
                    <a:pt x="157" y="32"/>
                  </a:cubicBezTo>
                  <a:cubicBezTo>
                    <a:pt x="161" y="30"/>
                    <a:pt x="164" y="29"/>
                    <a:pt x="166" y="28"/>
                  </a:cubicBezTo>
                  <a:cubicBezTo>
                    <a:pt x="173" y="24"/>
                    <a:pt x="178" y="21"/>
                    <a:pt x="181" y="18"/>
                  </a:cubicBezTo>
                  <a:cubicBezTo>
                    <a:pt x="184" y="14"/>
                    <a:pt x="186" y="11"/>
                    <a:pt x="186" y="7"/>
                  </a:cubicBezTo>
                  <a:cubicBezTo>
                    <a:pt x="186" y="5"/>
                    <a:pt x="185" y="3"/>
                    <a:pt x="183" y="2"/>
                  </a:cubicBezTo>
                  <a:cubicBezTo>
                    <a:pt x="181" y="1"/>
                    <a:pt x="179" y="0"/>
                    <a:pt x="175" y="0"/>
                  </a:cubicBezTo>
                  <a:cubicBezTo>
                    <a:pt x="172" y="0"/>
                    <a:pt x="167" y="1"/>
                    <a:pt x="162" y="3"/>
                  </a:cubicBezTo>
                  <a:cubicBezTo>
                    <a:pt x="160" y="3"/>
                    <a:pt x="159" y="4"/>
                    <a:pt x="157" y="4"/>
                  </a:cubicBezTo>
                  <a:cubicBezTo>
                    <a:pt x="154" y="6"/>
                    <a:pt x="150" y="8"/>
                    <a:pt x="146" y="11"/>
                  </a:cubicBezTo>
                  <a:cubicBezTo>
                    <a:pt x="139" y="16"/>
                    <a:pt x="133" y="21"/>
                    <a:pt x="130" y="26"/>
                  </a:cubicBezTo>
                  <a:cubicBezTo>
                    <a:pt x="128" y="28"/>
                    <a:pt x="127" y="31"/>
                    <a:pt x="126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9" y="39"/>
                    <a:pt x="114" y="42"/>
                    <a:pt x="111" y="43"/>
                  </a:cubicBezTo>
                  <a:cubicBezTo>
                    <a:pt x="108" y="45"/>
                    <a:pt x="106" y="46"/>
                    <a:pt x="104" y="46"/>
                  </a:cubicBezTo>
                  <a:cubicBezTo>
                    <a:pt x="101" y="46"/>
                    <a:pt x="100" y="44"/>
                    <a:pt x="100" y="42"/>
                  </a:cubicBezTo>
                  <a:cubicBezTo>
                    <a:pt x="100" y="38"/>
                    <a:pt x="106" y="30"/>
                    <a:pt x="118" y="20"/>
                  </a:cubicBezTo>
                  <a:cubicBezTo>
                    <a:pt x="121" y="17"/>
                    <a:pt x="122" y="15"/>
                    <a:pt x="122" y="14"/>
                  </a:cubicBezTo>
                  <a:cubicBezTo>
                    <a:pt x="122" y="12"/>
                    <a:pt x="122" y="9"/>
                    <a:pt x="121" y="7"/>
                  </a:cubicBezTo>
                  <a:cubicBezTo>
                    <a:pt x="120" y="4"/>
                    <a:pt x="119" y="3"/>
                    <a:pt x="118" y="3"/>
                  </a:cubicBezTo>
                  <a:cubicBezTo>
                    <a:pt x="115" y="3"/>
                    <a:pt x="112" y="4"/>
                    <a:pt x="109" y="6"/>
                  </a:cubicBezTo>
                  <a:cubicBezTo>
                    <a:pt x="102" y="10"/>
                    <a:pt x="96" y="13"/>
                    <a:pt x="91" y="17"/>
                  </a:cubicBezTo>
                  <a:cubicBezTo>
                    <a:pt x="86" y="21"/>
                    <a:pt x="82" y="24"/>
                    <a:pt x="78" y="28"/>
                  </a:cubicBezTo>
                  <a:cubicBezTo>
                    <a:pt x="74" y="31"/>
                    <a:pt x="71" y="34"/>
                    <a:pt x="69" y="36"/>
                  </a:cubicBezTo>
                  <a:cubicBezTo>
                    <a:pt x="67" y="38"/>
                    <a:pt x="65" y="39"/>
                    <a:pt x="65" y="39"/>
                  </a:cubicBezTo>
                  <a:cubicBezTo>
                    <a:pt x="63" y="39"/>
                    <a:pt x="63" y="38"/>
                    <a:pt x="63" y="37"/>
                  </a:cubicBezTo>
                  <a:cubicBezTo>
                    <a:pt x="63" y="34"/>
                    <a:pt x="68" y="28"/>
                    <a:pt x="79" y="18"/>
                  </a:cubicBezTo>
                  <a:cubicBezTo>
                    <a:pt x="80" y="16"/>
                    <a:pt x="81" y="16"/>
                    <a:pt x="82" y="15"/>
                  </a:cubicBezTo>
                  <a:cubicBezTo>
                    <a:pt x="82" y="15"/>
                    <a:pt x="83" y="14"/>
                    <a:pt x="83" y="13"/>
                  </a:cubicBezTo>
                  <a:cubicBezTo>
                    <a:pt x="83" y="13"/>
                    <a:pt x="84" y="12"/>
                    <a:pt x="84" y="12"/>
                  </a:cubicBezTo>
                  <a:cubicBezTo>
                    <a:pt x="84" y="10"/>
                    <a:pt x="83" y="10"/>
                    <a:pt x="82" y="9"/>
                  </a:cubicBezTo>
                  <a:cubicBezTo>
                    <a:pt x="80" y="8"/>
                    <a:pt x="79" y="8"/>
                    <a:pt x="76" y="8"/>
                  </a:cubicBezTo>
                  <a:cubicBezTo>
                    <a:pt x="73" y="8"/>
                    <a:pt x="70" y="9"/>
                    <a:pt x="67" y="12"/>
                  </a:cubicBezTo>
                  <a:cubicBezTo>
                    <a:pt x="63" y="15"/>
                    <a:pt x="59" y="19"/>
                    <a:pt x="55" y="25"/>
                  </a:cubicBezTo>
                  <a:cubicBezTo>
                    <a:pt x="52" y="28"/>
                    <a:pt x="51" y="30"/>
                    <a:pt x="49" y="32"/>
                  </a:cubicBezTo>
                  <a:cubicBezTo>
                    <a:pt x="49" y="32"/>
                    <a:pt x="49" y="33"/>
                    <a:pt x="49" y="33"/>
                  </a:cubicBezTo>
                  <a:cubicBezTo>
                    <a:pt x="49" y="34"/>
                    <a:pt x="49" y="34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3" y="39"/>
                    <a:pt x="38" y="42"/>
                    <a:pt x="35" y="43"/>
                  </a:cubicBezTo>
                  <a:cubicBezTo>
                    <a:pt x="31" y="45"/>
                    <a:pt x="28" y="46"/>
                    <a:pt x="25" y="46"/>
                  </a:cubicBezTo>
                  <a:cubicBezTo>
                    <a:pt x="21" y="46"/>
                    <a:pt x="19" y="46"/>
                    <a:pt x="17" y="44"/>
                  </a:cubicBezTo>
                  <a:cubicBezTo>
                    <a:pt x="15" y="43"/>
                    <a:pt x="15" y="41"/>
                    <a:pt x="15" y="39"/>
                  </a:cubicBezTo>
                  <a:cubicBezTo>
                    <a:pt x="15" y="37"/>
                    <a:pt x="15" y="35"/>
                    <a:pt x="17" y="33"/>
                  </a:cubicBezTo>
                  <a:cubicBezTo>
                    <a:pt x="19" y="31"/>
                    <a:pt x="23" y="28"/>
                    <a:pt x="29" y="24"/>
                  </a:cubicBezTo>
                  <a:cubicBezTo>
                    <a:pt x="31" y="22"/>
                    <a:pt x="34" y="20"/>
                    <a:pt x="36" y="16"/>
                  </a:cubicBezTo>
                  <a:cubicBezTo>
                    <a:pt x="39" y="12"/>
                    <a:pt x="40" y="9"/>
                    <a:pt x="40" y="7"/>
                  </a:cubicBezTo>
                  <a:cubicBezTo>
                    <a:pt x="40" y="5"/>
                    <a:pt x="38" y="4"/>
                    <a:pt x="34" y="4"/>
                  </a:cubicBezTo>
                  <a:cubicBezTo>
                    <a:pt x="26" y="4"/>
                    <a:pt x="17" y="10"/>
                    <a:pt x="7" y="22"/>
                  </a:cubicBezTo>
                  <a:cubicBezTo>
                    <a:pt x="7" y="22"/>
                    <a:pt x="7" y="23"/>
                    <a:pt x="6" y="23"/>
                  </a:cubicBezTo>
                  <a:cubicBezTo>
                    <a:pt x="5" y="25"/>
                    <a:pt x="4" y="27"/>
                    <a:pt x="3" y="28"/>
                  </a:cubicBezTo>
                  <a:cubicBezTo>
                    <a:pt x="2" y="29"/>
                    <a:pt x="2" y="30"/>
                    <a:pt x="1" y="32"/>
                  </a:cubicBezTo>
                  <a:cubicBezTo>
                    <a:pt x="1" y="34"/>
                    <a:pt x="0" y="37"/>
                    <a:pt x="0" y="39"/>
                  </a:cubicBezTo>
                  <a:cubicBezTo>
                    <a:pt x="0" y="44"/>
                    <a:pt x="2" y="49"/>
                    <a:pt x="4" y="54"/>
                  </a:cubicBezTo>
                  <a:cubicBezTo>
                    <a:pt x="5" y="55"/>
                    <a:pt x="6" y="56"/>
                    <a:pt x="6" y="57"/>
                  </a:cubicBezTo>
                  <a:cubicBezTo>
                    <a:pt x="9" y="60"/>
                    <a:pt x="12" y="61"/>
                    <a:pt x="17" y="61"/>
                  </a:cubicBezTo>
                  <a:cubicBezTo>
                    <a:pt x="21" y="61"/>
                    <a:pt x="26" y="60"/>
                    <a:pt x="32" y="56"/>
                  </a:cubicBezTo>
                  <a:cubicBezTo>
                    <a:pt x="37" y="53"/>
                    <a:pt x="42" y="48"/>
                    <a:pt x="48" y="42"/>
                  </a:cubicBezTo>
                  <a:cubicBezTo>
                    <a:pt x="48" y="42"/>
                    <a:pt x="49" y="42"/>
                    <a:pt x="49" y="42"/>
                  </a:cubicBezTo>
                  <a:cubicBezTo>
                    <a:pt x="49" y="44"/>
                    <a:pt x="49" y="46"/>
                    <a:pt x="49" y="47"/>
                  </a:cubicBezTo>
                  <a:cubicBezTo>
                    <a:pt x="50" y="49"/>
                    <a:pt x="50" y="51"/>
                    <a:pt x="51" y="52"/>
                  </a:cubicBezTo>
                  <a:cubicBezTo>
                    <a:pt x="53" y="56"/>
                    <a:pt x="55" y="58"/>
                    <a:pt x="57" y="58"/>
                  </a:cubicBezTo>
                  <a:cubicBezTo>
                    <a:pt x="59" y="58"/>
                    <a:pt x="60" y="57"/>
                    <a:pt x="61" y="56"/>
                  </a:cubicBezTo>
                  <a:cubicBezTo>
                    <a:pt x="63" y="55"/>
                    <a:pt x="65" y="53"/>
                    <a:pt x="68" y="49"/>
                  </a:cubicBezTo>
                  <a:cubicBezTo>
                    <a:pt x="71" y="46"/>
                    <a:pt x="74" y="43"/>
                    <a:pt x="76" y="41"/>
                  </a:cubicBezTo>
                  <a:cubicBezTo>
                    <a:pt x="79" y="38"/>
                    <a:pt x="82" y="35"/>
                    <a:pt x="86" y="32"/>
                  </a:cubicBezTo>
                  <a:cubicBezTo>
                    <a:pt x="92" y="27"/>
                    <a:pt x="97" y="24"/>
                    <a:pt x="101" y="23"/>
                  </a:cubicBezTo>
                  <a:cubicBezTo>
                    <a:pt x="97" y="27"/>
                    <a:pt x="95" y="31"/>
                    <a:pt x="92" y="34"/>
                  </a:cubicBezTo>
                  <a:cubicBezTo>
                    <a:pt x="90" y="38"/>
                    <a:pt x="88" y="40"/>
                    <a:pt x="87" y="42"/>
                  </a:cubicBezTo>
                  <a:cubicBezTo>
                    <a:pt x="85" y="44"/>
                    <a:pt x="85" y="46"/>
                    <a:pt x="84" y="47"/>
                  </a:cubicBezTo>
                  <a:cubicBezTo>
                    <a:pt x="83" y="49"/>
                    <a:pt x="83" y="51"/>
                    <a:pt x="83" y="53"/>
                  </a:cubicBezTo>
                  <a:cubicBezTo>
                    <a:pt x="83" y="58"/>
                    <a:pt x="86" y="61"/>
                    <a:pt x="91" y="61"/>
                  </a:cubicBezTo>
                  <a:cubicBezTo>
                    <a:pt x="94" y="61"/>
                    <a:pt x="99" y="60"/>
                    <a:pt x="104" y="57"/>
                  </a:cubicBezTo>
                  <a:cubicBezTo>
                    <a:pt x="109" y="53"/>
                    <a:pt x="116" y="48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4"/>
                    <a:pt x="125" y="46"/>
                    <a:pt x="125" y="48"/>
                  </a:cubicBezTo>
                  <a:cubicBezTo>
                    <a:pt x="126" y="52"/>
                    <a:pt x="128" y="55"/>
                    <a:pt x="130" y="57"/>
                  </a:cubicBezTo>
                  <a:cubicBezTo>
                    <a:pt x="134" y="61"/>
                    <a:pt x="139" y="63"/>
                    <a:pt x="145" y="63"/>
                  </a:cubicBezTo>
                  <a:cubicBezTo>
                    <a:pt x="149" y="63"/>
                    <a:pt x="153" y="62"/>
                    <a:pt x="157" y="60"/>
                  </a:cubicBezTo>
                  <a:cubicBezTo>
                    <a:pt x="160" y="60"/>
                    <a:pt x="163" y="58"/>
                    <a:pt x="165" y="57"/>
                  </a:cubicBezTo>
                  <a:cubicBezTo>
                    <a:pt x="172" y="53"/>
                    <a:pt x="179" y="47"/>
                    <a:pt x="187" y="40"/>
                  </a:cubicBezTo>
                  <a:cubicBezTo>
                    <a:pt x="187" y="35"/>
                    <a:pt x="187" y="35"/>
                    <a:pt x="187" y="35"/>
                  </a:cubicBezTo>
                  <a:cubicBezTo>
                    <a:pt x="182" y="38"/>
                    <a:pt x="178" y="41"/>
                    <a:pt x="174" y="43"/>
                  </a:cubicBezTo>
                  <a:moveTo>
                    <a:pt x="147" y="23"/>
                  </a:moveTo>
                  <a:cubicBezTo>
                    <a:pt x="150" y="20"/>
                    <a:pt x="152" y="18"/>
                    <a:pt x="155" y="16"/>
                  </a:cubicBezTo>
                  <a:cubicBezTo>
                    <a:pt x="156" y="15"/>
                    <a:pt x="157" y="15"/>
                    <a:pt x="157" y="15"/>
                  </a:cubicBezTo>
                  <a:cubicBezTo>
                    <a:pt x="159" y="13"/>
                    <a:pt x="161" y="12"/>
                    <a:pt x="164" y="11"/>
                  </a:cubicBezTo>
                  <a:cubicBezTo>
                    <a:pt x="166" y="10"/>
                    <a:pt x="168" y="9"/>
                    <a:pt x="170" y="9"/>
                  </a:cubicBezTo>
                  <a:cubicBezTo>
                    <a:pt x="171" y="9"/>
                    <a:pt x="172" y="10"/>
                    <a:pt x="172" y="11"/>
                  </a:cubicBezTo>
                  <a:cubicBezTo>
                    <a:pt x="172" y="12"/>
                    <a:pt x="171" y="14"/>
                    <a:pt x="169" y="17"/>
                  </a:cubicBezTo>
                  <a:cubicBezTo>
                    <a:pt x="167" y="19"/>
                    <a:pt x="163" y="22"/>
                    <a:pt x="159" y="25"/>
                  </a:cubicBezTo>
                  <a:cubicBezTo>
                    <a:pt x="158" y="25"/>
                    <a:pt x="158" y="26"/>
                    <a:pt x="157" y="26"/>
                  </a:cubicBezTo>
                  <a:cubicBezTo>
                    <a:pt x="153" y="28"/>
                    <a:pt x="148" y="30"/>
                    <a:pt x="143" y="32"/>
                  </a:cubicBezTo>
                  <a:cubicBezTo>
                    <a:pt x="144" y="29"/>
                    <a:pt x="145" y="26"/>
                    <a:pt x="147" y="23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4" name="Freeform 13"/>
            <p:cNvSpPr>
              <a:spLocks/>
            </p:cNvSpPr>
            <p:nvPr/>
          </p:nvSpPr>
          <p:spPr bwMode="auto">
            <a:xfrm>
              <a:off x="946130" y="3121023"/>
              <a:ext cx="333375" cy="495300"/>
            </a:xfrm>
            <a:custGeom>
              <a:avLst/>
              <a:gdLst>
                <a:gd name="T0" fmla="*/ 2147483647 w 210"/>
                <a:gd name="T1" fmla="*/ 2147483647 h 312"/>
                <a:gd name="T2" fmla="*/ 2147483647 w 210"/>
                <a:gd name="T3" fmla="*/ 2147483647 h 312"/>
                <a:gd name="T4" fmla="*/ 2147483647 w 210"/>
                <a:gd name="T5" fmla="*/ 2147483647 h 312"/>
                <a:gd name="T6" fmla="*/ 0 w 210"/>
                <a:gd name="T7" fmla="*/ 2147483647 h 312"/>
                <a:gd name="T8" fmla="*/ 0 w 210"/>
                <a:gd name="T9" fmla="*/ 0 h 312"/>
                <a:gd name="T10" fmla="*/ 2147483647 w 210"/>
                <a:gd name="T11" fmla="*/ 0 h 312"/>
                <a:gd name="T12" fmla="*/ 2147483647 w 210"/>
                <a:gd name="T13" fmla="*/ 2147483647 h 312"/>
                <a:gd name="T14" fmla="*/ 2147483647 w 210"/>
                <a:gd name="T15" fmla="*/ 2147483647 h 312"/>
                <a:gd name="T16" fmla="*/ 2147483647 w 210"/>
                <a:gd name="T17" fmla="*/ 0 h 312"/>
                <a:gd name="T18" fmla="*/ 2147483647 w 210"/>
                <a:gd name="T19" fmla="*/ 0 h 312"/>
                <a:gd name="T20" fmla="*/ 2147483647 w 210"/>
                <a:gd name="T21" fmla="*/ 2147483647 h 312"/>
                <a:gd name="T22" fmla="*/ 2147483647 w 210"/>
                <a:gd name="T23" fmla="*/ 2147483647 h 312"/>
                <a:gd name="T24" fmla="*/ 2147483647 w 210"/>
                <a:gd name="T25" fmla="*/ 2147483647 h 3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0"/>
                <a:gd name="T40" fmla="*/ 0 h 312"/>
                <a:gd name="T41" fmla="*/ 210 w 210"/>
                <a:gd name="T42" fmla="*/ 312 h 3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0" h="312">
                  <a:moveTo>
                    <a:pt x="69" y="137"/>
                  </a:moveTo>
                  <a:lnTo>
                    <a:pt x="69" y="137"/>
                  </a:lnTo>
                  <a:lnTo>
                    <a:pt x="76" y="312"/>
                  </a:lnTo>
                  <a:lnTo>
                    <a:pt x="0" y="31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142" y="175"/>
                  </a:lnTo>
                  <a:lnTo>
                    <a:pt x="144" y="175"/>
                  </a:lnTo>
                  <a:lnTo>
                    <a:pt x="135" y="0"/>
                  </a:lnTo>
                  <a:lnTo>
                    <a:pt x="210" y="0"/>
                  </a:lnTo>
                  <a:lnTo>
                    <a:pt x="210" y="312"/>
                  </a:lnTo>
                  <a:lnTo>
                    <a:pt x="130" y="312"/>
                  </a:lnTo>
                  <a:lnTo>
                    <a:pt x="69" y="1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5" name="Freeform 14"/>
            <p:cNvSpPr>
              <a:spLocks/>
            </p:cNvSpPr>
            <p:nvPr/>
          </p:nvSpPr>
          <p:spPr bwMode="auto">
            <a:xfrm>
              <a:off x="1347768" y="3121023"/>
              <a:ext cx="269875" cy="495300"/>
            </a:xfrm>
            <a:custGeom>
              <a:avLst/>
              <a:gdLst>
                <a:gd name="T0" fmla="*/ 0 w 170"/>
                <a:gd name="T1" fmla="*/ 2147483647 h 312"/>
                <a:gd name="T2" fmla="*/ 0 w 170"/>
                <a:gd name="T3" fmla="*/ 0 h 312"/>
                <a:gd name="T4" fmla="*/ 2147483647 w 170"/>
                <a:gd name="T5" fmla="*/ 0 h 312"/>
                <a:gd name="T6" fmla="*/ 2147483647 w 170"/>
                <a:gd name="T7" fmla="*/ 2147483647 h 312"/>
                <a:gd name="T8" fmla="*/ 2147483647 w 170"/>
                <a:gd name="T9" fmla="*/ 2147483647 h 312"/>
                <a:gd name="T10" fmla="*/ 2147483647 w 170"/>
                <a:gd name="T11" fmla="*/ 2147483647 h 312"/>
                <a:gd name="T12" fmla="*/ 2147483647 w 170"/>
                <a:gd name="T13" fmla="*/ 2147483647 h 312"/>
                <a:gd name="T14" fmla="*/ 2147483647 w 170"/>
                <a:gd name="T15" fmla="*/ 2147483647 h 312"/>
                <a:gd name="T16" fmla="*/ 2147483647 w 170"/>
                <a:gd name="T17" fmla="*/ 2147483647 h 312"/>
                <a:gd name="T18" fmla="*/ 2147483647 w 170"/>
                <a:gd name="T19" fmla="*/ 2147483647 h 312"/>
                <a:gd name="T20" fmla="*/ 0 w 170"/>
                <a:gd name="T21" fmla="*/ 2147483647 h 3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0"/>
                <a:gd name="T34" fmla="*/ 0 h 312"/>
                <a:gd name="T35" fmla="*/ 170 w 170"/>
                <a:gd name="T36" fmla="*/ 312 h 3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0" h="312">
                  <a:moveTo>
                    <a:pt x="0" y="312"/>
                  </a:moveTo>
                  <a:lnTo>
                    <a:pt x="0" y="0"/>
                  </a:lnTo>
                  <a:lnTo>
                    <a:pt x="170" y="0"/>
                  </a:lnTo>
                  <a:lnTo>
                    <a:pt x="170" y="61"/>
                  </a:lnTo>
                  <a:lnTo>
                    <a:pt x="82" y="61"/>
                  </a:lnTo>
                  <a:lnTo>
                    <a:pt x="82" y="118"/>
                  </a:lnTo>
                  <a:lnTo>
                    <a:pt x="160" y="118"/>
                  </a:lnTo>
                  <a:lnTo>
                    <a:pt x="160" y="180"/>
                  </a:lnTo>
                  <a:lnTo>
                    <a:pt x="82" y="180"/>
                  </a:lnTo>
                  <a:lnTo>
                    <a:pt x="82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081" name="Rectangle 20"/>
            <p:cNvSpPr>
              <a:spLocks noChangeArrowheads="1"/>
            </p:cNvSpPr>
            <p:nvPr/>
          </p:nvSpPr>
          <p:spPr bwMode="auto">
            <a:xfrm>
              <a:off x="739755" y="3286123"/>
              <a:ext cx="134938" cy="330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endParaRPr>
            </a:p>
          </p:txBody>
        </p:sp>
        <p:sp>
          <p:nvSpPr>
            <p:cNvPr id="3082" name="Rectangle 19"/>
            <p:cNvSpPr>
              <a:spLocks noChangeArrowheads="1"/>
            </p:cNvSpPr>
            <p:nvPr/>
          </p:nvSpPr>
          <p:spPr bwMode="auto">
            <a:xfrm>
              <a:off x="739755" y="3121023"/>
              <a:ext cx="134938" cy="1270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endParaRPr>
            </a:p>
          </p:txBody>
        </p:sp>
        <p:sp>
          <p:nvSpPr>
            <p:cNvPr id="5126" name="Freeform 15"/>
            <p:cNvSpPr>
              <a:spLocks noEditPoints="1"/>
            </p:cNvSpPr>
            <p:nvPr/>
          </p:nvSpPr>
          <p:spPr bwMode="auto">
            <a:xfrm>
              <a:off x="1658918" y="3109911"/>
              <a:ext cx="333375" cy="522287"/>
            </a:xfrm>
            <a:custGeom>
              <a:avLst/>
              <a:gdLst>
                <a:gd name="T0" fmla="*/ 2147483647 w 89"/>
                <a:gd name="T1" fmla="*/ 2147483647 h 139"/>
                <a:gd name="T2" fmla="*/ 2147483647 w 89"/>
                <a:gd name="T3" fmla="*/ 2147483647 h 139"/>
                <a:gd name="T4" fmla="*/ 2147483647 w 89"/>
                <a:gd name="T5" fmla="*/ 2147483647 h 139"/>
                <a:gd name="T6" fmla="*/ 2147483647 w 89"/>
                <a:gd name="T7" fmla="*/ 2147483647 h 139"/>
                <a:gd name="T8" fmla="*/ 2147483647 w 89"/>
                <a:gd name="T9" fmla="*/ 2147483647 h 139"/>
                <a:gd name="T10" fmla="*/ 2147483647 w 89"/>
                <a:gd name="T11" fmla="*/ 2147483647 h 139"/>
                <a:gd name="T12" fmla="*/ 2147483647 w 89"/>
                <a:gd name="T13" fmla="*/ 2147483647 h 139"/>
                <a:gd name="T14" fmla="*/ 2147483647 w 89"/>
                <a:gd name="T15" fmla="*/ 2147483647 h 139"/>
                <a:gd name="T16" fmla="*/ 2147483647 w 89"/>
                <a:gd name="T17" fmla="*/ 0 h 139"/>
                <a:gd name="T18" fmla="*/ 0 w 89"/>
                <a:gd name="T19" fmla="*/ 2147483647 h 139"/>
                <a:gd name="T20" fmla="*/ 0 w 89"/>
                <a:gd name="T21" fmla="*/ 2147483647 h 139"/>
                <a:gd name="T22" fmla="*/ 2147483647 w 89"/>
                <a:gd name="T23" fmla="*/ 2147483647 h 139"/>
                <a:gd name="T24" fmla="*/ 2147483647 w 89"/>
                <a:gd name="T25" fmla="*/ 2147483647 h 139"/>
                <a:gd name="T26" fmla="*/ 2147483647 w 89"/>
                <a:gd name="T27" fmla="*/ 2147483647 h 1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9"/>
                <a:gd name="T43" fmla="*/ 0 h 139"/>
                <a:gd name="T44" fmla="*/ 89 w 89"/>
                <a:gd name="T45" fmla="*/ 139 h 1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9" h="139">
                  <a:moveTo>
                    <a:pt x="56" y="96"/>
                  </a:moveTo>
                  <a:cubicBezTo>
                    <a:pt x="56" y="103"/>
                    <a:pt x="55" y="115"/>
                    <a:pt x="45" y="115"/>
                  </a:cubicBezTo>
                  <a:cubicBezTo>
                    <a:pt x="34" y="115"/>
                    <a:pt x="33" y="103"/>
                    <a:pt x="33" y="96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33"/>
                    <a:pt x="34" y="23"/>
                    <a:pt x="44" y="23"/>
                  </a:cubicBezTo>
                  <a:cubicBezTo>
                    <a:pt x="55" y="23"/>
                    <a:pt x="56" y="33"/>
                    <a:pt x="56" y="41"/>
                  </a:cubicBezTo>
                  <a:cubicBezTo>
                    <a:pt x="56" y="96"/>
                    <a:pt x="56" y="96"/>
                    <a:pt x="56" y="96"/>
                  </a:cubicBezTo>
                  <a:moveTo>
                    <a:pt x="89" y="39"/>
                  </a:moveTo>
                  <a:cubicBezTo>
                    <a:pt x="89" y="14"/>
                    <a:pt x="73" y="0"/>
                    <a:pt x="45" y="0"/>
                  </a:cubicBezTo>
                  <a:cubicBezTo>
                    <a:pt x="16" y="0"/>
                    <a:pt x="0" y="14"/>
                    <a:pt x="0" y="39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23"/>
                    <a:pt x="11" y="139"/>
                    <a:pt x="45" y="139"/>
                  </a:cubicBezTo>
                  <a:cubicBezTo>
                    <a:pt x="78" y="139"/>
                    <a:pt x="89" y="123"/>
                    <a:pt x="89" y="93"/>
                  </a:cubicBezTo>
                  <a:lnTo>
                    <a:pt x="89" y="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33" name="Freeform 22"/>
            <p:cNvSpPr>
              <a:spLocks/>
            </p:cNvSpPr>
            <p:nvPr/>
          </p:nvSpPr>
          <p:spPr bwMode="auto">
            <a:xfrm>
              <a:off x="2408218" y="3324223"/>
              <a:ext cx="74612" cy="66675"/>
            </a:xfrm>
            <a:custGeom>
              <a:avLst/>
              <a:gdLst>
                <a:gd name="T0" fmla="*/ 2147483647 w 20"/>
                <a:gd name="T1" fmla="*/ 2147483647 h 18"/>
                <a:gd name="T2" fmla="*/ 2147483647 w 20"/>
                <a:gd name="T3" fmla="*/ 2147483647 h 18"/>
                <a:gd name="T4" fmla="*/ 2147483647 w 20"/>
                <a:gd name="T5" fmla="*/ 2147483647 h 18"/>
                <a:gd name="T6" fmla="*/ 2147483647 w 20"/>
                <a:gd name="T7" fmla="*/ 2147483647 h 18"/>
                <a:gd name="T8" fmla="*/ 2147483647 w 20"/>
                <a:gd name="T9" fmla="*/ 2147483647 h 18"/>
                <a:gd name="T10" fmla="*/ 2147483647 w 20"/>
                <a:gd name="T11" fmla="*/ 2147483647 h 18"/>
                <a:gd name="T12" fmla="*/ 2147483647 w 20"/>
                <a:gd name="T13" fmla="*/ 0 h 18"/>
                <a:gd name="T14" fmla="*/ 2147483647 w 20"/>
                <a:gd name="T15" fmla="*/ 2147483647 h 18"/>
                <a:gd name="T16" fmla="*/ 0 w 20"/>
                <a:gd name="T17" fmla="*/ 2147483647 h 18"/>
                <a:gd name="T18" fmla="*/ 2147483647 w 20"/>
                <a:gd name="T19" fmla="*/ 214748364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18"/>
                <a:gd name="T32" fmla="*/ 20 w 20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18">
                  <a:moveTo>
                    <a:pt x="2" y="16"/>
                  </a:moveTo>
                  <a:cubicBezTo>
                    <a:pt x="4" y="17"/>
                    <a:pt x="6" y="18"/>
                    <a:pt x="7" y="18"/>
                  </a:cubicBezTo>
                  <a:cubicBezTo>
                    <a:pt x="9" y="18"/>
                    <a:pt x="11" y="17"/>
                    <a:pt x="13" y="16"/>
                  </a:cubicBezTo>
                  <a:cubicBezTo>
                    <a:pt x="14" y="15"/>
                    <a:pt x="15" y="15"/>
                    <a:pt x="16" y="13"/>
                  </a:cubicBezTo>
                  <a:cubicBezTo>
                    <a:pt x="19" y="10"/>
                    <a:pt x="20" y="8"/>
                    <a:pt x="20" y="5"/>
                  </a:cubicBezTo>
                  <a:cubicBezTo>
                    <a:pt x="20" y="4"/>
                    <a:pt x="20" y="2"/>
                    <a:pt x="18" y="1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1" y="7"/>
                    <a:pt x="0" y="10"/>
                    <a:pt x="0" y="12"/>
                  </a:cubicBezTo>
                  <a:cubicBezTo>
                    <a:pt x="0" y="14"/>
                    <a:pt x="1" y="15"/>
                    <a:pt x="2" y="16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7" name="Freeform 16"/>
            <p:cNvSpPr>
              <a:spLocks/>
            </p:cNvSpPr>
            <p:nvPr/>
          </p:nvSpPr>
          <p:spPr bwMode="auto">
            <a:xfrm>
              <a:off x="1785918" y="3214686"/>
              <a:ext cx="573087" cy="431800"/>
            </a:xfrm>
            <a:custGeom>
              <a:avLst/>
              <a:gdLst>
                <a:gd name="T0" fmla="*/ 2147483647 w 153"/>
                <a:gd name="T1" fmla="*/ 2147483647 h 115"/>
                <a:gd name="T2" fmla="*/ 2147483647 w 153"/>
                <a:gd name="T3" fmla="*/ 2147483647 h 115"/>
                <a:gd name="T4" fmla="*/ 2147483647 w 153"/>
                <a:gd name="T5" fmla="*/ 2147483647 h 115"/>
                <a:gd name="T6" fmla="*/ 2147483647 w 153"/>
                <a:gd name="T7" fmla="*/ 2147483647 h 115"/>
                <a:gd name="T8" fmla="*/ 2147483647 w 153"/>
                <a:gd name="T9" fmla="*/ 2147483647 h 115"/>
                <a:gd name="T10" fmla="*/ 2147483647 w 153"/>
                <a:gd name="T11" fmla="*/ 2147483647 h 115"/>
                <a:gd name="T12" fmla="*/ 2147483647 w 153"/>
                <a:gd name="T13" fmla="*/ 2147483647 h 115"/>
                <a:gd name="T14" fmla="*/ 2147483647 w 153"/>
                <a:gd name="T15" fmla="*/ 2147483647 h 115"/>
                <a:gd name="T16" fmla="*/ 2147483647 w 153"/>
                <a:gd name="T17" fmla="*/ 2147483647 h 115"/>
                <a:gd name="T18" fmla="*/ 2147483647 w 153"/>
                <a:gd name="T19" fmla="*/ 2147483647 h 115"/>
                <a:gd name="T20" fmla="*/ 2147483647 w 153"/>
                <a:gd name="T21" fmla="*/ 2147483647 h 115"/>
                <a:gd name="T22" fmla="*/ 2147483647 w 153"/>
                <a:gd name="T23" fmla="*/ 2147483647 h 115"/>
                <a:gd name="T24" fmla="*/ 2147483647 w 153"/>
                <a:gd name="T25" fmla="*/ 2147483647 h 115"/>
                <a:gd name="T26" fmla="*/ 2147483647 w 153"/>
                <a:gd name="T27" fmla="*/ 2147483647 h 115"/>
                <a:gd name="T28" fmla="*/ 2147483647 w 153"/>
                <a:gd name="T29" fmla="*/ 2147483647 h 115"/>
                <a:gd name="T30" fmla="*/ 2147483647 w 153"/>
                <a:gd name="T31" fmla="*/ 0 h 115"/>
                <a:gd name="T32" fmla="*/ 2147483647 w 153"/>
                <a:gd name="T33" fmla="*/ 0 h 115"/>
                <a:gd name="T34" fmla="*/ 2147483647 w 153"/>
                <a:gd name="T35" fmla="*/ 2147483647 h 115"/>
                <a:gd name="T36" fmla="*/ 2147483647 w 153"/>
                <a:gd name="T37" fmla="*/ 2147483647 h 115"/>
                <a:gd name="T38" fmla="*/ 2147483647 w 153"/>
                <a:gd name="T39" fmla="*/ 2147483647 h 115"/>
                <a:gd name="T40" fmla="*/ 2147483647 w 153"/>
                <a:gd name="T41" fmla="*/ 2147483647 h 115"/>
                <a:gd name="T42" fmla="*/ 2147483647 w 153"/>
                <a:gd name="T43" fmla="*/ 2147483647 h 115"/>
                <a:gd name="T44" fmla="*/ 2147483647 w 153"/>
                <a:gd name="T45" fmla="*/ 2147483647 h 115"/>
                <a:gd name="T46" fmla="*/ 2147483647 w 153"/>
                <a:gd name="T47" fmla="*/ 2147483647 h 115"/>
                <a:gd name="T48" fmla="*/ 2147483647 w 153"/>
                <a:gd name="T49" fmla="*/ 2147483647 h 115"/>
                <a:gd name="T50" fmla="*/ 0 w 153"/>
                <a:gd name="T51" fmla="*/ 2147483647 h 115"/>
                <a:gd name="T52" fmla="*/ 2147483647 w 153"/>
                <a:gd name="T53" fmla="*/ 2147483647 h 115"/>
                <a:gd name="T54" fmla="*/ 2147483647 w 153"/>
                <a:gd name="T55" fmla="*/ 2147483647 h 115"/>
                <a:gd name="T56" fmla="*/ 2147483647 w 153"/>
                <a:gd name="T57" fmla="*/ 2147483647 h 115"/>
                <a:gd name="T58" fmla="*/ 2147483647 w 153"/>
                <a:gd name="T59" fmla="*/ 2147483647 h 115"/>
                <a:gd name="T60" fmla="*/ 2147483647 w 153"/>
                <a:gd name="T61" fmla="*/ 2147483647 h 115"/>
                <a:gd name="T62" fmla="*/ 2147483647 w 153"/>
                <a:gd name="T63" fmla="*/ 2147483647 h 115"/>
                <a:gd name="T64" fmla="*/ 2147483647 w 153"/>
                <a:gd name="T65" fmla="*/ 2147483647 h 115"/>
                <a:gd name="T66" fmla="*/ 2147483647 w 153"/>
                <a:gd name="T67" fmla="*/ 2147483647 h 115"/>
                <a:gd name="T68" fmla="*/ 2147483647 w 153"/>
                <a:gd name="T69" fmla="*/ 2147483647 h 115"/>
                <a:gd name="T70" fmla="*/ 2147483647 w 153"/>
                <a:gd name="T71" fmla="*/ 2147483647 h 115"/>
                <a:gd name="T72" fmla="*/ 2147483647 w 153"/>
                <a:gd name="T73" fmla="*/ 2147483647 h 115"/>
                <a:gd name="T74" fmla="*/ 2147483647 w 153"/>
                <a:gd name="T75" fmla="*/ 2147483647 h 1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3"/>
                <a:gd name="T115" fmla="*/ 0 h 115"/>
                <a:gd name="T116" fmla="*/ 153 w 153"/>
                <a:gd name="T117" fmla="*/ 115 h 1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3" h="115">
                  <a:moveTo>
                    <a:pt x="86" y="88"/>
                  </a:moveTo>
                  <a:cubicBezTo>
                    <a:pt x="80" y="87"/>
                    <a:pt x="73" y="86"/>
                    <a:pt x="64" y="86"/>
                  </a:cubicBezTo>
                  <a:cubicBezTo>
                    <a:pt x="69" y="79"/>
                    <a:pt x="77" y="70"/>
                    <a:pt x="90" y="56"/>
                  </a:cubicBezTo>
                  <a:cubicBezTo>
                    <a:pt x="102" y="43"/>
                    <a:pt x="111" y="33"/>
                    <a:pt x="119" y="26"/>
                  </a:cubicBezTo>
                  <a:cubicBezTo>
                    <a:pt x="127" y="19"/>
                    <a:pt x="131" y="16"/>
                    <a:pt x="133" y="16"/>
                  </a:cubicBezTo>
                  <a:cubicBezTo>
                    <a:pt x="134" y="16"/>
                    <a:pt x="135" y="17"/>
                    <a:pt x="135" y="17"/>
                  </a:cubicBezTo>
                  <a:cubicBezTo>
                    <a:pt x="135" y="19"/>
                    <a:pt x="131" y="25"/>
                    <a:pt x="123" y="35"/>
                  </a:cubicBezTo>
                  <a:cubicBezTo>
                    <a:pt x="113" y="47"/>
                    <a:pt x="108" y="56"/>
                    <a:pt x="108" y="62"/>
                  </a:cubicBezTo>
                  <a:cubicBezTo>
                    <a:pt x="108" y="65"/>
                    <a:pt x="109" y="66"/>
                    <a:pt x="111" y="66"/>
                  </a:cubicBezTo>
                  <a:cubicBezTo>
                    <a:pt x="113" y="66"/>
                    <a:pt x="116" y="64"/>
                    <a:pt x="120" y="62"/>
                  </a:cubicBezTo>
                  <a:cubicBezTo>
                    <a:pt x="124" y="59"/>
                    <a:pt x="129" y="55"/>
                    <a:pt x="135" y="50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8" y="37"/>
                    <a:pt x="144" y="29"/>
                    <a:pt x="147" y="22"/>
                  </a:cubicBezTo>
                  <a:cubicBezTo>
                    <a:pt x="151" y="15"/>
                    <a:pt x="153" y="10"/>
                    <a:pt x="153" y="6"/>
                  </a:cubicBezTo>
                  <a:cubicBezTo>
                    <a:pt x="153" y="4"/>
                    <a:pt x="153" y="3"/>
                    <a:pt x="151" y="2"/>
                  </a:cubicBezTo>
                  <a:cubicBezTo>
                    <a:pt x="150" y="1"/>
                    <a:pt x="149" y="0"/>
                    <a:pt x="147" y="0"/>
                  </a:cubicBezTo>
                  <a:cubicBezTo>
                    <a:pt x="147" y="0"/>
                    <a:pt x="146" y="0"/>
                    <a:pt x="145" y="0"/>
                  </a:cubicBezTo>
                  <a:cubicBezTo>
                    <a:pt x="142" y="0"/>
                    <a:pt x="137" y="2"/>
                    <a:pt x="131" y="6"/>
                  </a:cubicBezTo>
                  <a:cubicBezTo>
                    <a:pt x="125" y="9"/>
                    <a:pt x="118" y="15"/>
                    <a:pt x="111" y="22"/>
                  </a:cubicBezTo>
                  <a:cubicBezTo>
                    <a:pt x="103" y="29"/>
                    <a:pt x="94" y="38"/>
                    <a:pt x="84" y="49"/>
                  </a:cubicBezTo>
                  <a:cubicBezTo>
                    <a:pt x="75" y="59"/>
                    <a:pt x="64" y="72"/>
                    <a:pt x="53" y="85"/>
                  </a:cubicBezTo>
                  <a:cubicBezTo>
                    <a:pt x="46" y="86"/>
                    <a:pt x="29" y="86"/>
                    <a:pt x="25" y="87"/>
                  </a:cubicBezTo>
                  <a:cubicBezTo>
                    <a:pt x="20" y="87"/>
                    <a:pt x="17" y="89"/>
                    <a:pt x="14" y="90"/>
                  </a:cubicBezTo>
                  <a:cubicBezTo>
                    <a:pt x="12" y="92"/>
                    <a:pt x="10" y="94"/>
                    <a:pt x="8" y="96"/>
                  </a:cubicBezTo>
                  <a:cubicBezTo>
                    <a:pt x="6" y="99"/>
                    <a:pt x="4" y="102"/>
                    <a:pt x="1" y="104"/>
                  </a:cubicBezTo>
                  <a:cubicBezTo>
                    <a:pt x="0" y="106"/>
                    <a:pt x="0" y="107"/>
                    <a:pt x="0" y="108"/>
                  </a:cubicBezTo>
                  <a:cubicBezTo>
                    <a:pt x="0" y="110"/>
                    <a:pt x="1" y="110"/>
                    <a:pt x="4" y="110"/>
                  </a:cubicBezTo>
                  <a:cubicBezTo>
                    <a:pt x="6" y="110"/>
                    <a:pt x="9" y="110"/>
                    <a:pt x="13" y="108"/>
                  </a:cubicBezTo>
                  <a:cubicBezTo>
                    <a:pt x="18" y="107"/>
                    <a:pt x="22" y="107"/>
                    <a:pt x="24" y="107"/>
                  </a:cubicBezTo>
                  <a:cubicBezTo>
                    <a:pt x="27" y="106"/>
                    <a:pt x="30" y="106"/>
                    <a:pt x="33" y="106"/>
                  </a:cubicBezTo>
                  <a:cubicBezTo>
                    <a:pt x="39" y="106"/>
                    <a:pt x="57" y="105"/>
                    <a:pt x="65" y="106"/>
                  </a:cubicBezTo>
                  <a:cubicBezTo>
                    <a:pt x="72" y="107"/>
                    <a:pt x="80" y="109"/>
                    <a:pt x="89" y="110"/>
                  </a:cubicBezTo>
                  <a:cubicBezTo>
                    <a:pt x="98" y="112"/>
                    <a:pt x="104" y="113"/>
                    <a:pt x="108" y="114"/>
                  </a:cubicBezTo>
                  <a:cubicBezTo>
                    <a:pt x="112" y="115"/>
                    <a:pt x="115" y="115"/>
                    <a:pt x="117" y="114"/>
                  </a:cubicBezTo>
                  <a:cubicBezTo>
                    <a:pt x="119" y="113"/>
                    <a:pt x="120" y="112"/>
                    <a:pt x="123" y="110"/>
                  </a:cubicBezTo>
                  <a:cubicBezTo>
                    <a:pt x="125" y="108"/>
                    <a:pt x="130" y="104"/>
                    <a:pt x="136" y="98"/>
                  </a:cubicBezTo>
                  <a:cubicBezTo>
                    <a:pt x="131" y="98"/>
                    <a:pt x="123" y="96"/>
                    <a:pt x="112" y="94"/>
                  </a:cubicBezTo>
                  <a:cubicBezTo>
                    <a:pt x="100" y="91"/>
                    <a:pt x="92" y="89"/>
                    <a:pt x="86" y="88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428750" y="214313"/>
            <a:ext cx="640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ru-RU" sz="3200" kern="0" spc="300" dirty="0">
                <a:solidFill>
                  <a:schemeClr val="bg1"/>
                </a:solidFill>
                <a:latin typeface="+mn-lt"/>
              </a:rPr>
              <a:t>Санкт-Петербург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3200" kern="0" spc="300" smtClean="0">
                <a:solidFill>
                  <a:schemeClr val="bg1"/>
                </a:solidFill>
                <a:latin typeface="+mn-lt"/>
              </a:rPr>
              <a:t>2013 </a:t>
            </a:r>
            <a:r>
              <a:rPr lang="ru-RU" sz="3200" kern="0" spc="300" dirty="0">
                <a:solidFill>
                  <a:schemeClr val="bg1"/>
                </a:solidFill>
                <a:latin typeface="+mn-lt"/>
              </a:rPr>
              <a:t>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Рисунок 162" descr="abstract-waves-on-a-blue-background.jpg"/>
          <p:cNvPicPr>
            <a:picLocks noChangeAspect="1"/>
          </p:cNvPicPr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blipFill dpi="0" rotWithShape="1">
            <a:blip r:embed="rId3" cstate="print">
              <a:lum bright="-2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928688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Наши клиенты</a:t>
            </a:r>
            <a:endParaRPr lang="ru-RU" sz="32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Группа 163"/>
          <p:cNvGrpSpPr/>
          <p:nvPr/>
        </p:nvGrpSpPr>
        <p:grpSpPr>
          <a:xfrm>
            <a:off x="428596" y="301607"/>
            <a:ext cx="2246313" cy="555625"/>
            <a:chOff x="288925" y="230188"/>
            <a:chExt cx="2246313" cy="555625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5129" name="Freeform 18"/>
            <p:cNvSpPr>
              <a:spLocks noEditPoints="1"/>
            </p:cNvSpPr>
            <p:nvPr/>
          </p:nvSpPr>
          <p:spPr bwMode="auto">
            <a:xfrm>
              <a:off x="1835150" y="549275"/>
              <a:ext cx="700088" cy="236538"/>
            </a:xfrm>
            <a:custGeom>
              <a:avLst/>
              <a:gdLst>
                <a:gd name="T0" fmla="*/ 2147483647 w 187"/>
                <a:gd name="T1" fmla="*/ 2147483647 h 63"/>
                <a:gd name="T2" fmla="*/ 2147483647 w 187"/>
                <a:gd name="T3" fmla="*/ 2147483647 h 63"/>
                <a:gd name="T4" fmla="*/ 2147483647 w 187"/>
                <a:gd name="T5" fmla="*/ 2147483647 h 63"/>
                <a:gd name="T6" fmla="*/ 2147483647 w 187"/>
                <a:gd name="T7" fmla="*/ 2147483647 h 63"/>
                <a:gd name="T8" fmla="*/ 2147483647 w 187"/>
                <a:gd name="T9" fmla="*/ 2147483647 h 63"/>
                <a:gd name="T10" fmla="*/ 2147483647 w 187"/>
                <a:gd name="T11" fmla="*/ 2147483647 h 63"/>
                <a:gd name="T12" fmla="*/ 2147483647 w 187"/>
                <a:gd name="T13" fmla="*/ 2147483647 h 63"/>
                <a:gd name="T14" fmla="*/ 2147483647 w 187"/>
                <a:gd name="T15" fmla="*/ 2147483647 h 63"/>
                <a:gd name="T16" fmla="*/ 2147483647 w 187"/>
                <a:gd name="T17" fmla="*/ 2147483647 h 63"/>
                <a:gd name="T18" fmla="*/ 2147483647 w 187"/>
                <a:gd name="T19" fmla="*/ 2147483647 h 63"/>
                <a:gd name="T20" fmla="*/ 2147483647 w 187"/>
                <a:gd name="T21" fmla="*/ 2147483647 h 63"/>
                <a:gd name="T22" fmla="*/ 2147483647 w 187"/>
                <a:gd name="T23" fmla="*/ 2147483647 h 63"/>
                <a:gd name="T24" fmla="*/ 2147483647 w 187"/>
                <a:gd name="T25" fmla="*/ 2147483647 h 63"/>
                <a:gd name="T26" fmla="*/ 2147483647 w 187"/>
                <a:gd name="T27" fmla="*/ 2147483647 h 63"/>
                <a:gd name="T28" fmla="*/ 2147483647 w 187"/>
                <a:gd name="T29" fmla="*/ 2147483647 h 63"/>
                <a:gd name="T30" fmla="*/ 2147483647 w 187"/>
                <a:gd name="T31" fmla="*/ 2147483647 h 63"/>
                <a:gd name="T32" fmla="*/ 2147483647 w 187"/>
                <a:gd name="T33" fmla="*/ 2147483647 h 63"/>
                <a:gd name="T34" fmla="*/ 2147483647 w 187"/>
                <a:gd name="T35" fmla="*/ 2147483647 h 63"/>
                <a:gd name="T36" fmla="*/ 2147483647 w 187"/>
                <a:gd name="T37" fmla="*/ 2147483647 h 63"/>
                <a:gd name="T38" fmla="*/ 2147483647 w 187"/>
                <a:gd name="T39" fmla="*/ 2147483647 h 63"/>
                <a:gd name="T40" fmla="*/ 2147483647 w 187"/>
                <a:gd name="T41" fmla="*/ 2147483647 h 63"/>
                <a:gd name="T42" fmla="*/ 2147483647 w 187"/>
                <a:gd name="T43" fmla="*/ 2147483647 h 63"/>
                <a:gd name="T44" fmla="*/ 2147483647 w 187"/>
                <a:gd name="T45" fmla="*/ 2147483647 h 63"/>
                <a:gd name="T46" fmla="*/ 2147483647 w 187"/>
                <a:gd name="T47" fmla="*/ 2147483647 h 63"/>
                <a:gd name="T48" fmla="*/ 2147483647 w 187"/>
                <a:gd name="T49" fmla="*/ 2147483647 h 63"/>
                <a:gd name="T50" fmla="*/ 2147483647 w 187"/>
                <a:gd name="T51" fmla="*/ 2147483647 h 63"/>
                <a:gd name="T52" fmla="*/ 2147483647 w 187"/>
                <a:gd name="T53" fmla="*/ 2147483647 h 63"/>
                <a:gd name="T54" fmla="*/ 2147483647 w 187"/>
                <a:gd name="T55" fmla="*/ 2147483647 h 63"/>
                <a:gd name="T56" fmla="*/ 2147483647 w 187"/>
                <a:gd name="T57" fmla="*/ 2147483647 h 63"/>
                <a:gd name="T58" fmla="*/ 2147483647 w 187"/>
                <a:gd name="T59" fmla="*/ 2147483647 h 63"/>
                <a:gd name="T60" fmla="*/ 2147483647 w 187"/>
                <a:gd name="T61" fmla="*/ 2147483647 h 63"/>
                <a:gd name="T62" fmla="*/ 2147483647 w 187"/>
                <a:gd name="T63" fmla="*/ 2147483647 h 63"/>
                <a:gd name="T64" fmla="*/ 2147483647 w 187"/>
                <a:gd name="T65" fmla="*/ 2147483647 h 63"/>
                <a:gd name="T66" fmla="*/ 2147483647 w 187"/>
                <a:gd name="T67" fmla="*/ 2147483647 h 63"/>
                <a:gd name="T68" fmla="*/ 2147483647 w 187"/>
                <a:gd name="T69" fmla="*/ 2147483647 h 63"/>
                <a:gd name="T70" fmla="*/ 2147483647 w 187"/>
                <a:gd name="T71" fmla="*/ 2147483647 h 63"/>
                <a:gd name="T72" fmla="*/ 2147483647 w 187"/>
                <a:gd name="T73" fmla="*/ 2147483647 h 63"/>
                <a:gd name="T74" fmla="*/ 2147483647 w 187"/>
                <a:gd name="T75" fmla="*/ 2147483647 h 63"/>
                <a:gd name="T76" fmla="*/ 2147483647 w 187"/>
                <a:gd name="T77" fmla="*/ 2147483647 h 63"/>
                <a:gd name="T78" fmla="*/ 2147483647 w 187"/>
                <a:gd name="T79" fmla="*/ 2147483647 h 63"/>
                <a:gd name="T80" fmla="*/ 2147483647 w 187"/>
                <a:gd name="T81" fmla="*/ 2147483647 h 63"/>
                <a:gd name="T82" fmla="*/ 2147483647 w 187"/>
                <a:gd name="T83" fmla="*/ 2147483647 h 63"/>
                <a:gd name="T84" fmla="*/ 2147483647 w 187"/>
                <a:gd name="T85" fmla="*/ 2147483647 h 63"/>
                <a:gd name="T86" fmla="*/ 2147483647 w 187"/>
                <a:gd name="T87" fmla="*/ 2147483647 h 63"/>
                <a:gd name="T88" fmla="*/ 2147483647 w 187"/>
                <a:gd name="T89" fmla="*/ 2147483647 h 63"/>
                <a:gd name="T90" fmla="*/ 2147483647 w 187"/>
                <a:gd name="T91" fmla="*/ 2147483647 h 63"/>
                <a:gd name="T92" fmla="*/ 2147483647 w 187"/>
                <a:gd name="T93" fmla="*/ 2147483647 h 63"/>
                <a:gd name="T94" fmla="*/ 2147483647 w 187"/>
                <a:gd name="T95" fmla="*/ 2147483647 h 63"/>
                <a:gd name="T96" fmla="*/ 2147483647 w 187"/>
                <a:gd name="T97" fmla="*/ 2147483647 h 63"/>
                <a:gd name="T98" fmla="*/ 2147483647 w 187"/>
                <a:gd name="T99" fmla="*/ 2147483647 h 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7"/>
                <a:gd name="T151" fmla="*/ 0 h 63"/>
                <a:gd name="T152" fmla="*/ 187 w 187"/>
                <a:gd name="T153" fmla="*/ 63 h 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7" h="63">
                  <a:moveTo>
                    <a:pt x="174" y="43"/>
                  </a:moveTo>
                  <a:cubicBezTo>
                    <a:pt x="170" y="45"/>
                    <a:pt x="167" y="47"/>
                    <a:pt x="163" y="48"/>
                  </a:cubicBezTo>
                  <a:cubicBezTo>
                    <a:pt x="161" y="49"/>
                    <a:pt x="159" y="49"/>
                    <a:pt x="157" y="49"/>
                  </a:cubicBezTo>
                  <a:cubicBezTo>
                    <a:pt x="156" y="50"/>
                    <a:pt x="154" y="50"/>
                    <a:pt x="153" y="50"/>
                  </a:cubicBezTo>
                  <a:cubicBezTo>
                    <a:pt x="150" y="50"/>
                    <a:pt x="147" y="49"/>
                    <a:pt x="145" y="47"/>
                  </a:cubicBezTo>
                  <a:cubicBezTo>
                    <a:pt x="143" y="45"/>
                    <a:pt x="142" y="43"/>
                    <a:pt x="142" y="40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8" y="36"/>
                    <a:pt x="153" y="34"/>
                    <a:pt x="157" y="32"/>
                  </a:cubicBezTo>
                  <a:cubicBezTo>
                    <a:pt x="161" y="30"/>
                    <a:pt x="164" y="29"/>
                    <a:pt x="166" y="28"/>
                  </a:cubicBezTo>
                  <a:cubicBezTo>
                    <a:pt x="173" y="24"/>
                    <a:pt x="178" y="21"/>
                    <a:pt x="181" y="18"/>
                  </a:cubicBezTo>
                  <a:cubicBezTo>
                    <a:pt x="184" y="14"/>
                    <a:pt x="186" y="11"/>
                    <a:pt x="186" y="7"/>
                  </a:cubicBezTo>
                  <a:cubicBezTo>
                    <a:pt x="186" y="5"/>
                    <a:pt x="185" y="3"/>
                    <a:pt x="183" y="2"/>
                  </a:cubicBezTo>
                  <a:cubicBezTo>
                    <a:pt x="181" y="1"/>
                    <a:pt x="179" y="0"/>
                    <a:pt x="175" y="0"/>
                  </a:cubicBezTo>
                  <a:cubicBezTo>
                    <a:pt x="172" y="0"/>
                    <a:pt x="167" y="1"/>
                    <a:pt x="162" y="3"/>
                  </a:cubicBezTo>
                  <a:cubicBezTo>
                    <a:pt x="160" y="3"/>
                    <a:pt x="159" y="4"/>
                    <a:pt x="157" y="4"/>
                  </a:cubicBezTo>
                  <a:cubicBezTo>
                    <a:pt x="154" y="6"/>
                    <a:pt x="150" y="8"/>
                    <a:pt x="146" y="11"/>
                  </a:cubicBezTo>
                  <a:cubicBezTo>
                    <a:pt x="139" y="16"/>
                    <a:pt x="133" y="21"/>
                    <a:pt x="130" y="26"/>
                  </a:cubicBezTo>
                  <a:cubicBezTo>
                    <a:pt x="128" y="28"/>
                    <a:pt x="127" y="31"/>
                    <a:pt x="126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9" y="39"/>
                    <a:pt x="114" y="42"/>
                    <a:pt x="111" y="43"/>
                  </a:cubicBezTo>
                  <a:cubicBezTo>
                    <a:pt x="108" y="45"/>
                    <a:pt x="106" y="46"/>
                    <a:pt x="104" y="46"/>
                  </a:cubicBezTo>
                  <a:cubicBezTo>
                    <a:pt x="101" y="46"/>
                    <a:pt x="100" y="44"/>
                    <a:pt x="100" y="42"/>
                  </a:cubicBezTo>
                  <a:cubicBezTo>
                    <a:pt x="100" y="38"/>
                    <a:pt x="106" y="30"/>
                    <a:pt x="118" y="20"/>
                  </a:cubicBezTo>
                  <a:cubicBezTo>
                    <a:pt x="121" y="17"/>
                    <a:pt x="122" y="15"/>
                    <a:pt x="122" y="14"/>
                  </a:cubicBezTo>
                  <a:cubicBezTo>
                    <a:pt x="122" y="12"/>
                    <a:pt x="122" y="9"/>
                    <a:pt x="121" y="7"/>
                  </a:cubicBezTo>
                  <a:cubicBezTo>
                    <a:pt x="120" y="4"/>
                    <a:pt x="119" y="3"/>
                    <a:pt x="118" y="3"/>
                  </a:cubicBezTo>
                  <a:cubicBezTo>
                    <a:pt x="115" y="3"/>
                    <a:pt x="112" y="4"/>
                    <a:pt x="109" y="6"/>
                  </a:cubicBezTo>
                  <a:cubicBezTo>
                    <a:pt x="102" y="10"/>
                    <a:pt x="96" y="13"/>
                    <a:pt x="91" y="17"/>
                  </a:cubicBezTo>
                  <a:cubicBezTo>
                    <a:pt x="86" y="21"/>
                    <a:pt x="82" y="24"/>
                    <a:pt x="78" y="28"/>
                  </a:cubicBezTo>
                  <a:cubicBezTo>
                    <a:pt x="74" y="31"/>
                    <a:pt x="71" y="34"/>
                    <a:pt x="69" y="36"/>
                  </a:cubicBezTo>
                  <a:cubicBezTo>
                    <a:pt x="67" y="38"/>
                    <a:pt x="65" y="39"/>
                    <a:pt x="65" y="39"/>
                  </a:cubicBezTo>
                  <a:cubicBezTo>
                    <a:pt x="63" y="39"/>
                    <a:pt x="63" y="38"/>
                    <a:pt x="63" y="37"/>
                  </a:cubicBezTo>
                  <a:cubicBezTo>
                    <a:pt x="63" y="34"/>
                    <a:pt x="68" y="28"/>
                    <a:pt x="79" y="18"/>
                  </a:cubicBezTo>
                  <a:cubicBezTo>
                    <a:pt x="80" y="16"/>
                    <a:pt x="81" y="16"/>
                    <a:pt x="82" y="15"/>
                  </a:cubicBezTo>
                  <a:cubicBezTo>
                    <a:pt x="82" y="15"/>
                    <a:pt x="83" y="14"/>
                    <a:pt x="83" y="13"/>
                  </a:cubicBezTo>
                  <a:cubicBezTo>
                    <a:pt x="83" y="13"/>
                    <a:pt x="84" y="12"/>
                    <a:pt x="84" y="12"/>
                  </a:cubicBezTo>
                  <a:cubicBezTo>
                    <a:pt x="84" y="10"/>
                    <a:pt x="83" y="10"/>
                    <a:pt x="82" y="9"/>
                  </a:cubicBezTo>
                  <a:cubicBezTo>
                    <a:pt x="80" y="8"/>
                    <a:pt x="79" y="8"/>
                    <a:pt x="76" y="8"/>
                  </a:cubicBezTo>
                  <a:cubicBezTo>
                    <a:pt x="73" y="8"/>
                    <a:pt x="70" y="9"/>
                    <a:pt x="67" y="12"/>
                  </a:cubicBezTo>
                  <a:cubicBezTo>
                    <a:pt x="63" y="15"/>
                    <a:pt x="59" y="19"/>
                    <a:pt x="55" y="25"/>
                  </a:cubicBezTo>
                  <a:cubicBezTo>
                    <a:pt x="52" y="28"/>
                    <a:pt x="51" y="30"/>
                    <a:pt x="49" y="32"/>
                  </a:cubicBezTo>
                  <a:cubicBezTo>
                    <a:pt x="49" y="32"/>
                    <a:pt x="49" y="33"/>
                    <a:pt x="49" y="33"/>
                  </a:cubicBezTo>
                  <a:cubicBezTo>
                    <a:pt x="49" y="34"/>
                    <a:pt x="49" y="34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3" y="39"/>
                    <a:pt x="38" y="42"/>
                    <a:pt x="35" y="43"/>
                  </a:cubicBezTo>
                  <a:cubicBezTo>
                    <a:pt x="31" y="45"/>
                    <a:pt x="28" y="46"/>
                    <a:pt x="25" y="46"/>
                  </a:cubicBezTo>
                  <a:cubicBezTo>
                    <a:pt x="21" y="46"/>
                    <a:pt x="19" y="46"/>
                    <a:pt x="17" y="44"/>
                  </a:cubicBezTo>
                  <a:cubicBezTo>
                    <a:pt x="15" y="43"/>
                    <a:pt x="15" y="41"/>
                    <a:pt x="15" y="39"/>
                  </a:cubicBezTo>
                  <a:cubicBezTo>
                    <a:pt x="15" y="37"/>
                    <a:pt x="15" y="35"/>
                    <a:pt x="17" y="33"/>
                  </a:cubicBezTo>
                  <a:cubicBezTo>
                    <a:pt x="19" y="31"/>
                    <a:pt x="23" y="28"/>
                    <a:pt x="29" y="24"/>
                  </a:cubicBezTo>
                  <a:cubicBezTo>
                    <a:pt x="31" y="22"/>
                    <a:pt x="34" y="20"/>
                    <a:pt x="36" y="16"/>
                  </a:cubicBezTo>
                  <a:cubicBezTo>
                    <a:pt x="39" y="12"/>
                    <a:pt x="40" y="9"/>
                    <a:pt x="40" y="7"/>
                  </a:cubicBezTo>
                  <a:cubicBezTo>
                    <a:pt x="40" y="5"/>
                    <a:pt x="38" y="4"/>
                    <a:pt x="34" y="4"/>
                  </a:cubicBezTo>
                  <a:cubicBezTo>
                    <a:pt x="26" y="4"/>
                    <a:pt x="17" y="10"/>
                    <a:pt x="7" y="22"/>
                  </a:cubicBezTo>
                  <a:cubicBezTo>
                    <a:pt x="7" y="22"/>
                    <a:pt x="7" y="23"/>
                    <a:pt x="6" y="23"/>
                  </a:cubicBezTo>
                  <a:cubicBezTo>
                    <a:pt x="5" y="25"/>
                    <a:pt x="4" y="27"/>
                    <a:pt x="3" y="28"/>
                  </a:cubicBezTo>
                  <a:cubicBezTo>
                    <a:pt x="2" y="29"/>
                    <a:pt x="2" y="30"/>
                    <a:pt x="1" y="32"/>
                  </a:cubicBezTo>
                  <a:cubicBezTo>
                    <a:pt x="1" y="34"/>
                    <a:pt x="0" y="37"/>
                    <a:pt x="0" y="39"/>
                  </a:cubicBezTo>
                  <a:cubicBezTo>
                    <a:pt x="0" y="44"/>
                    <a:pt x="2" y="49"/>
                    <a:pt x="4" y="54"/>
                  </a:cubicBezTo>
                  <a:cubicBezTo>
                    <a:pt x="5" y="55"/>
                    <a:pt x="6" y="56"/>
                    <a:pt x="6" y="57"/>
                  </a:cubicBezTo>
                  <a:cubicBezTo>
                    <a:pt x="9" y="60"/>
                    <a:pt x="12" y="61"/>
                    <a:pt x="17" y="61"/>
                  </a:cubicBezTo>
                  <a:cubicBezTo>
                    <a:pt x="21" y="61"/>
                    <a:pt x="26" y="60"/>
                    <a:pt x="32" y="56"/>
                  </a:cubicBezTo>
                  <a:cubicBezTo>
                    <a:pt x="37" y="53"/>
                    <a:pt x="42" y="48"/>
                    <a:pt x="48" y="42"/>
                  </a:cubicBezTo>
                  <a:cubicBezTo>
                    <a:pt x="48" y="42"/>
                    <a:pt x="49" y="42"/>
                    <a:pt x="49" y="42"/>
                  </a:cubicBezTo>
                  <a:cubicBezTo>
                    <a:pt x="49" y="44"/>
                    <a:pt x="49" y="46"/>
                    <a:pt x="49" y="47"/>
                  </a:cubicBezTo>
                  <a:cubicBezTo>
                    <a:pt x="50" y="49"/>
                    <a:pt x="50" y="51"/>
                    <a:pt x="51" y="52"/>
                  </a:cubicBezTo>
                  <a:cubicBezTo>
                    <a:pt x="53" y="56"/>
                    <a:pt x="55" y="58"/>
                    <a:pt x="57" y="58"/>
                  </a:cubicBezTo>
                  <a:cubicBezTo>
                    <a:pt x="59" y="58"/>
                    <a:pt x="60" y="57"/>
                    <a:pt x="61" y="56"/>
                  </a:cubicBezTo>
                  <a:cubicBezTo>
                    <a:pt x="63" y="55"/>
                    <a:pt x="65" y="53"/>
                    <a:pt x="68" y="49"/>
                  </a:cubicBezTo>
                  <a:cubicBezTo>
                    <a:pt x="71" y="46"/>
                    <a:pt x="74" y="43"/>
                    <a:pt x="76" y="41"/>
                  </a:cubicBezTo>
                  <a:cubicBezTo>
                    <a:pt x="79" y="38"/>
                    <a:pt x="82" y="35"/>
                    <a:pt x="86" y="32"/>
                  </a:cubicBezTo>
                  <a:cubicBezTo>
                    <a:pt x="92" y="27"/>
                    <a:pt x="97" y="24"/>
                    <a:pt x="101" y="23"/>
                  </a:cubicBezTo>
                  <a:cubicBezTo>
                    <a:pt x="97" y="27"/>
                    <a:pt x="95" y="31"/>
                    <a:pt x="92" y="34"/>
                  </a:cubicBezTo>
                  <a:cubicBezTo>
                    <a:pt x="90" y="38"/>
                    <a:pt x="88" y="40"/>
                    <a:pt x="87" y="42"/>
                  </a:cubicBezTo>
                  <a:cubicBezTo>
                    <a:pt x="85" y="44"/>
                    <a:pt x="85" y="46"/>
                    <a:pt x="84" y="47"/>
                  </a:cubicBezTo>
                  <a:cubicBezTo>
                    <a:pt x="83" y="49"/>
                    <a:pt x="83" y="51"/>
                    <a:pt x="83" y="53"/>
                  </a:cubicBezTo>
                  <a:cubicBezTo>
                    <a:pt x="83" y="58"/>
                    <a:pt x="86" y="61"/>
                    <a:pt x="91" y="61"/>
                  </a:cubicBezTo>
                  <a:cubicBezTo>
                    <a:pt x="94" y="61"/>
                    <a:pt x="99" y="60"/>
                    <a:pt x="104" y="57"/>
                  </a:cubicBezTo>
                  <a:cubicBezTo>
                    <a:pt x="109" y="53"/>
                    <a:pt x="116" y="48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4"/>
                    <a:pt x="125" y="46"/>
                    <a:pt x="125" y="48"/>
                  </a:cubicBezTo>
                  <a:cubicBezTo>
                    <a:pt x="126" y="52"/>
                    <a:pt x="128" y="55"/>
                    <a:pt x="130" y="57"/>
                  </a:cubicBezTo>
                  <a:cubicBezTo>
                    <a:pt x="134" y="61"/>
                    <a:pt x="139" y="63"/>
                    <a:pt x="145" y="63"/>
                  </a:cubicBezTo>
                  <a:cubicBezTo>
                    <a:pt x="149" y="63"/>
                    <a:pt x="153" y="62"/>
                    <a:pt x="157" y="60"/>
                  </a:cubicBezTo>
                  <a:cubicBezTo>
                    <a:pt x="160" y="60"/>
                    <a:pt x="163" y="58"/>
                    <a:pt x="165" y="57"/>
                  </a:cubicBezTo>
                  <a:cubicBezTo>
                    <a:pt x="172" y="53"/>
                    <a:pt x="179" y="47"/>
                    <a:pt x="187" y="40"/>
                  </a:cubicBezTo>
                  <a:cubicBezTo>
                    <a:pt x="187" y="35"/>
                    <a:pt x="187" y="35"/>
                    <a:pt x="187" y="35"/>
                  </a:cubicBezTo>
                  <a:cubicBezTo>
                    <a:pt x="182" y="38"/>
                    <a:pt x="178" y="41"/>
                    <a:pt x="174" y="43"/>
                  </a:cubicBezTo>
                  <a:moveTo>
                    <a:pt x="147" y="23"/>
                  </a:moveTo>
                  <a:cubicBezTo>
                    <a:pt x="150" y="20"/>
                    <a:pt x="152" y="18"/>
                    <a:pt x="155" y="16"/>
                  </a:cubicBezTo>
                  <a:cubicBezTo>
                    <a:pt x="156" y="15"/>
                    <a:pt x="157" y="15"/>
                    <a:pt x="157" y="15"/>
                  </a:cubicBezTo>
                  <a:cubicBezTo>
                    <a:pt x="159" y="13"/>
                    <a:pt x="161" y="12"/>
                    <a:pt x="164" y="11"/>
                  </a:cubicBezTo>
                  <a:cubicBezTo>
                    <a:pt x="166" y="10"/>
                    <a:pt x="168" y="9"/>
                    <a:pt x="170" y="9"/>
                  </a:cubicBezTo>
                  <a:cubicBezTo>
                    <a:pt x="171" y="9"/>
                    <a:pt x="172" y="10"/>
                    <a:pt x="172" y="11"/>
                  </a:cubicBezTo>
                  <a:cubicBezTo>
                    <a:pt x="172" y="12"/>
                    <a:pt x="171" y="14"/>
                    <a:pt x="169" y="17"/>
                  </a:cubicBezTo>
                  <a:cubicBezTo>
                    <a:pt x="167" y="19"/>
                    <a:pt x="163" y="22"/>
                    <a:pt x="159" y="25"/>
                  </a:cubicBezTo>
                  <a:cubicBezTo>
                    <a:pt x="158" y="25"/>
                    <a:pt x="158" y="26"/>
                    <a:pt x="157" y="26"/>
                  </a:cubicBezTo>
                  <a:cubicBezTo>
                    <a:pt x="153" y="28"/>
                    <a:pt x="148" y="30"/>
                    <a:pt x="143" y="32"/>
                  </a:cubicBezTo>
                  <a:cubicBezTo>
                    <a:pt x="144" y="29"/>
                    <a:pt x="145" y="26"/>
                    <a:pt x="147" y="23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5" name="Rectangle 20"/>
            <p:cNvSpPr>
              <a:spLocks noChangeArrowheads="1"/>
            </p:cNvSpPr>
            <p:nvPr/>
          </p:nvSpPr>
          <p:spPr bwMode="auto">
            <a:xfrm>
              <a:off x="288925" y="406400"/>
              <a:ext cx="134938" cy="330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24" name="Freeform 13"/>
            <p:cNvSpPr>
              <a:spLocks/>
            </p:cNvSpPr>
            <p:nvPr/>
          </p:nvSpPr>
          <p:spPr bwMode="auto">
            <a:xfrm>
              <a:off x="495300" y="241300"/>
              <a:ext cx="333375" cy="495300"/>
            </a:xfrm>
            <a:custGeom>
              <a:avLst/>
              <a:gdLst>
                <a:gd name="T0" fmla="*/ 2147483647 w 210"/>
                <a:gd name="T1" fmla="*/ 2147483647 h 312"/>
                <a:gd name="T2" fmla="*/ 2147483647 w 210"/>
                <a:gd name="T3" fmla="*/ 2147483647 h 312"/>
                <a:gd name="T4" fmla="*/ 2147483647 w 210"/>
                <a:gd name="T5" fmla="*/ 2147483647 h 312"/>
                <a:gd name="T6" fmla="*/ 0 w 210"/>
                <a:gd name="T7" fmla="*/ 2147483647 h 312"/>
                <a:gd name="T8" fmla="*/ 0 w 210"/>
                <a:gd name="T9" fmla="*/ 0 h 312"/>
                <a:gd name="T10" fmla="*/ 2147483647 w 210"/>
                <a:gd name="T11" fmla="*/ 0 h 312"/>
                <a:gd name="T12" fmla="*/ 2147483647 w 210"/>
                <a:gd name="T13" fmla="*/ 2147483647 h 312"/>
                <a:gd name="T14" fmla="*/ 2147483647 w 210"/>
                <a:gd name="T15" fmla="*/ 2147483647 h 312"/>
                <a:gd name="T16" fmla="*/ 2147483647 w 210"/>
                <a:gd name="T17" fmla="*/ 0 h 312"/>
                <a:gd name="T18" fmla="*/ 2147483647 w 210"/>
                <a:gd name="T19" fmla="*/ 0 h 312"/>
                <a:gd name="T20" fmla="*/ 2147483647 w 210"/>
                <a:gd name="T21" fmla="*/ 2147483647 h 312"/>
                <a:gd name="T22" fmla="*/ 2147483647 w 210"/>
                <a:gd name="T23" fmla="*/ 2147483647 h 312"/>
                <a:gd name="T24" fmla="*/ 2147483647 w 210"/>
                <a:gd name="T25" fmla="*/ 2147483647 h 3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0"/>
                <a:gd name="T40" fmla="*/ 0 h 312"/>
                <a:gd name="T41" fmla="*/ 210 w 210"/>
                <a:gd name="T42" fmla="*/ 312 h 3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0" h="312">
                  <a:moveTo>
                    <a:pt x="69" y="137"/>
                  </a:moveTo>
                  <a:lnTo>
                    <a:pt x="69" y="137"/>
                  </a:lnTo>
                  <a:lnTo>
                    <a:pt x="76" y="312"/>
                  </a:lnTo>
                  <a:lnTo>
                    <a:pt x="0" y="31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142" y="175"/>
                  </a:lnTo>
                  <a:lnTo>
                    <a:pt x="144" y="175"/>
                  </a:lnTo>
                  <a:lnTo>
                    <a:pt x="135" y="0"/>
                  </a:lnTo>
                  <a:lnTo>
                    <a:pt x="210" y="0"/>
                  </a:lnTo>
                  <a:lnTo>
                    <a:pt x="210" y="312"/>
                  </a:lnTo>
                  <a:lnTo>
                    <a:pt x="130" y="312"/>
                  </a:lnTo>
                  <a:lnTo>
                    <a:pt x="69" y="1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5" name="Freeform 14"/>
            <p:cNvSpPr>
              <a:spLocks/>
            </p:cNvSpPr>
            <p:nvPr/>
          </p:nvSpPr>
          <p:spPr bwMode="auto">
            <a:xfrm>
              <a:off x="896938" y="241300"/>
              <a:ext cx="269875" cy="495300"/>
            </a:xfrm>
            <a:custGeom>
              <a:avLst/>
              <a:gdLst>
                <a:gd name="T0" fmla="*/ 0 w 170"/>
                <a:gd name="T1" fmla="*/ 2147483647 h 312"/>
                <a:gd name="T2" fmla="*/ 0 w 170"/>
                <a:gd name="T3" fmla="*/ 0 h 312"/>
                <a:gd name="T4" fmla="*/ 2147483647 w 170"/>
                <a:gd name="T5" fmla="*/ 0 h 312"/>
                <a:gd name="T6" fmla="*/ 2147483647 w 170"/>
                <a:gd name="T7" fmla="*/ 2147483647 h 312"/>
                <a:gd name="T8" fmla="*/ 2147483647 w 170"/>
                <a:gd name="T9" fmla="*/ 2147483647 h 312"/>
                <a:gd name="T10" fmla="*/ 2147483647 w 170"/>
                <a:gd name="T11" fmla="*/ 2147483647 h 312"/>
                <a:gd name="T12" fmla="*/ 2147483647 w 170"/>
                <a:gd name="T13" fmla="*/ 2147483647 h 312"/>
                <a:gd name="T14" fmla="*/ 2147483647 w 170"/>
                <a:gd name="T15" fmla="*/ 2147483647 h 312"/>
                <a:gd name="T16" fmla="*/ 2147483647 w 170"/>
                <a:gd name="T17" fmla="*/ 2147483647 h 312"/>
                <a:gd name="T18" fmla="*/ 2147483647 w 170"/>
                <a:gd name="T19" fmla="*/ 2147483647 h 312"/>
                <a:gd name="T20" fmla="*/ 0 w 170"/>
                <a:gd name="T21" fmla="*/ 2147483647 h 3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0"/>
                <a:gd name="T34" fmla="*/ 0 h 312"/>
                <a:gd name="T35" fmla="*/ 170 w 170"/>
                <a:gd name="T36" fmla="*/ 312 h 3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0" h="312">
                  <a:moveTo>
                    <a:pt x="0" y="312"/>
                  </a:moveTo>
                  <a:lnTo>
                    <a:pt x="0" y="0"/>
                  </a:lnTo>
                  <a:lnTo>
                    <a:pt x="170" y="0"/>
                  </a:lnTo>
                  <a:lnTo>
                    <a:pt x="170" y="61"/>
                  </a:lnTo>
                  <a:lnTo>
                    <a:pt x="82" y="61"/>
                  </a:lnTo>
                  <a:lnTo>
                    <a:pt x="82" y="118"/>
                  </a:lnTo>
                  <a:lnTo>
                    <a:pt x="160" y="118"/>
                  </a:lnTo>
                  <a:lnTo>
                    <a:pt x="160" y="180"/>
                  </a:lnTo>
                  <a:lnTo>
                    <a:pt x="82" y="180"/>
                  </a:lnTo>
                  <a:lnTo>
                    <a:pt x="82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6" name="Freeform 15"/>
            <p:cNvSpPr>
              <a:spLocks noEditPoints="1"/>
            </p:cNvSpPr>
            <p:nvPr/>
          </p:nvSpPr>
          <p:spPr bwMode="auto">
            <a:xfrm>
              <a:off x="1208088" y="230188"/>
              <a:ext cx="333375" cy="522287"/>
            </a:xfrm>
            <a:custGeom>
              <a:avLst/>
              <a:gdLst>
                <a:gd name="T0" fmla="*/ 2147483647 w 89"/>
                <a:gd name="T1" fmla="*/ 2147483647 h 139"/>
                <a:gd name="T2" fmla="*/ 2147483647 w 89"/>
                <a:gd name="T3" fmla="*/ 2147483647 h 139"/>
                <a:gd name="T4" fmla="*/ 2147483647 w 89"/>
                <a:gd name="T5" fmla="*/ 2147483647 h 139"/>
                <a:gd name="T6" fmla="*/ 2147483647 w 89"/>
                <a:gd name="T7" fmla="*/ 2147483647 h 139"/>
                <a:gd name="T8" fmla="*/ 2147483647 w 89"/>
                <a:gd name="T9" fmla="*/ 2147483647 h 139"/>
                <a:gd name="T10" fmla="*/ 2147483647 w 89"/>
                <a:gd name="T11" fmla="*/ 2147483647 h 139"/>
                <a:gd name="T12" fmla="*/ 2147483647 w 89"/>
                <a:gd name="T13" fmla="*/ 2147483647 h 139"/>
                <a:gd name="T14" fmla="*/ 2147483647 w 89"/>
                <a:gd name="T15" fmla="*/ 2147483647 h 139"/>
                <a:gd name="T16" fmla="*/ 2147483647 w 89"/>
                <a:gd name="T17" fmla="*/ 0 h 139"/>
                <a:gd name="T18" fmla="*/ 0 w 89"/>
                <a:gd name="T19" fmla="*/ 2147483647 h 139"/>
                <a:gd name="T20" fmla="*/ 0 w 89"/>
                <a:gd name="T21" fmla="*/ 2147483647 h 139"/>
                <a:gd name="T22" fmla="*/ 2147483647 w 89"/>
                <a:gd name="T23" fmla="*/ 2147483647 h 139"/>
                <a:gd name="T24" fmla="*/ 2147483647 w 89"/>
                <a:gd name="T25" fmla="*/ 2147483647 h 139"/>
                <a:gd name="T26" fmla="*/ 2147483647 w 89"/>
                <a:gd name="T27" fmla="*/ 2147483647 h 1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9"/>
                <a:gd name="T43" fmla="*/ 0 h 139"/>
                <a:gd name="T44" fmla="*/ 89 w 89"/>
                <a:gd name="T45" fmla="*/ 139 h 1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9" h="139">
                  <a:moveTo>
                    <a:pt x="56" y="96"/>
                  </a:moveTo>
                  <a:cubicBezTo>
                    <a:pt x="56" y="103"/>
                    <a:pt x="55" y="115"/>
                    <a:pt x="45" y="115"/>
                  </a:cubicBezTo>
                  <a:cubicBezTo>
                    <a:pt x="34" y="115"/>
                    <a:pt x="33" y="103"/>
                    <a:pt x="33" y="96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33"/>
                    <a:pt x="34" y="23"/>
                    <a:pt x="44" y="23"/>
                  </a:cubicBezTo>
                  <a:cubicBezTo>
                    <a:pt x="55" y="23"/>
                    <a:pt x="56" y="33"/>
                    <a:pt x="56" y="41"/>
                  </a:cubicBezTo>
                  <a:cubicBezTo>
                    <a:pt x="56" y="96"/>
                    <a:pt x="56" y="96"/>
                    <a:pt x="56" y="96"/>
                  </a:cubicBezTo>
                  <a:moveTo>
                    <a:pt x="89" y="39"/>
                  </a:moveTo>
                  <a:cubicBezTo>
                    <a:pt x="89" y="14"/>
                    <a:pt x="73" y="0"/>
                    <a:pt x="45" y="0"/>
                  </a:cubicBezTo>
                  <a:cubicBezTo>
                    <a:pt x="16" y="0"/>
                    <a:pt x="0" y="14"/>
                    <a:pt x="0" y="39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23"/>
                    <a:pt x="11" y="139"/>
                    <a:pt x="45" y="139"/>
                  </a:cubicBezTo>
                  <a:cubicBezTo>
                    <a:pt x="78" y="139"/>
                    <a:pt x="89" y="123"/>
                    <a:pt x="89" y="93"/>
                  </a:cubicBezTo>
                  <a:lnTo>
                    <a:pt x="89" y="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9" name="Rectangle 19"/>
            <p:cNvSpPr>
              <a:spLocks noChangeArrowheads="1"/>
            </p:cNvSpPr>
            <p:nvPr/>
          </p:nvSpPr>
          <p:spPr bwMode="auto">
            <a:xfrm>
              <a:off x="288925" y="241300"/>
              <a:ext cx="134938" cy="1270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33" name="Freeform 22"/>
            <p:cNvSpPr>
              <a:spLocks/>
            </p:cNvSpPr>
            <p:nvPr/>
          </p:nvSpPr>
          <p:spPr bwMode="auto">
            <a:xfrm>
              <a:off x="1957388" y="444500"/>
              <a:ext cx="74612" cy="66675"/>
            </a:xfrm>
            <a:custGeom>
              <a:avLst/>
              <a:gdLst>
                <a:gd name="T0" fmla="*/ 2147483647 w 20"/>
                <a:gd name="T1" fmla="*/ 2147483647 h 18"/>
                <a:gd name="T2" fmla="*/ 2147483647 w 20"/>
                <a:gd name="T3" fmla="*/ 2147483647 h 18"/>
                <a:gd name="T4" fmla="*/ 2147483647 w 20"/>
                <a:gd name="T5" fmla="*/ 2147483647 h 18"/>
                <a:gd name="T6" fmla="*/ 2147483647 w 20"/>
                <a:gd name="T7" fmla="*/ 2147483647 h 18"/>
                <a:gd name="T8" fmla="*/ 2147483647 w 20"/>
                <a:gd name="T9" fmla="*/ 2147483647 h 18"/>
                <a:gd name="T10" fmla="*/ 2147483647 w 20"/>
                <a:gd name="T11" fmla="*/ 2147483647 h 18"/>
                <a:gd name="T12" fmla="*/ 2147483647 w 20"/>
                <a:gd name="T13" fmla="*/ 0 h 18"/>
                <a:gd name="T14" fmla="*/ 2147483647 w 20"/>
                <a:gd name="T15" fmla="*/ 2147483647 h 18"/>
                <a:gd name="T16" fmla="*/ 0 w 20"/>
                <a:gd name="T17" fmla="*/ 2147483647 h 18"/>
                <a:gd name="T18" fmla="*/ 2147483647 w 20"/>
                <a:gd name="T19" fmla="*/ 214748364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18"/>
                <a:gd name="T32" fmla="*/ 20 w 20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18">
                  <a:moveTo>
                    <a:pt x="2" y="16"/>
                  </a:moveTo>
                  <a:cubicBezTo>
                    <a:pt x="4" y="17"/>
                    <a:pt x="6" y="18"/>
                    <a:pt x="7" y="18"/>
                  </a:cubicBezTo>
                  <a:cubicBezTo>
                    <a:pt x="9" y="18"/>
                    <a:pt x="11" y="17"/>
                    <a:pt x="13" y="16"/>
                  </a:cubicBezTo>
                  <a:cubicBezTo>
                    <a:pt x="14" y="15"/>
                    <a:pt x="15" y="15"/>
                    <a:pt x="16" y="13"/>
                  </a:cubicBezTo>
                  <a:cubicBezTo>
                    <a:pt x="19" y="10"/>
                    <a:pt x="20" y="8"/>
                    <a:pt x="20" y="5"/>
                  </a:cubicBezTo>
                  <a:cubicBezTo>
                    <a:pt x="20" y="4"/>
                    <a:pt x="20" y="2"/>
                    <a:pt x="18" y="1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1" y="7"/>
                    <a:pt x="0" y="10"/>
                    <a:pt x="0" y="12"/>
                  </a:cubicBezTo>
                  <a:cubicBezTo>
                    <a:pt x="0" y="14"/>
                    <a:pt x="1" y="15"/>
                    <a:pt x="2" y="16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7" name="Freeform 16"/>
            <p:cNvSpPr>
              <a:spLocks/>
            </p:cNvSpPr>
            <p:nvPr/>
          </p:nvSpPr>
          <p:spPr bwMode="auto">
            <a:xfrm>
              <a:off x="1335088" y="334963"/>
              <a:ext cx="573087" cy="431800"/>
            </a:xfrm>
            <a:custGeom>
              <a:avLst/>
              <a:gdLst>
                <a:gd name="T0" fmla="*/ 2147483647 w 153"/>
                <a:gd name="T1" fmla="*/ 2147483647 h 115"/>
                <a:gd name="T2" fmla="*/ 2147483647 w 153"/>
                <a:gd name="T3" fmla="*/ 2147483647 h 115"/>
                <a:gd name="T4" fmla="*/ 2147483647 w 153"/>
                <a:gd name="T5" fmla="*/ 2147483647 h 115"/>
                <a:gd name="T6" fmla="*/ 2147483647 w 153"/>
                <a:gd name="T7" fmla="*/ 2147483647 h 115"/>
                <a:gd name="T8" fmla="*/ 2147483647 w 153"/>
                <a:gd name="T9" fmla="*/ 2147483647 h 115"/>
                <a:gd name="T10" fmla="*/ 2147483647 w 153"/>
                <a:gd name="T11" fmla="*/ 2147483647 h 115"/>
                <a:gd name="T12" fmla="*/ 2147483647 w 153"/>
                <a:gd name="T13" fmla="*/ 2147483647 h 115"/>
                <a:gd name="T14" fmla="*/ 2147483647 w 153"/>
                <a:gd name="T15" fmla="*/ 2147483647 h 115"/>
                <a:gd name="T16" fmla="*/ 2147483647 w 153"/>
                <a:gd name="T17" fmla="*/ 2147483647 h 115"/>
                <a:gd name="T18" fmla="*/ 2147483647 w 153"/>
                <a:gd name="T19" fmla="*/ 2147483647 h 115"/>
                <a:gd name="T20" fmla="*/ 2147483647 w 153"/>
                <a:gd name="T21" fmla="*/ 2147483647 h 115"/>
                <a:gd name="T22" fmla="*/ 2147483647 w 153"/>
                <a:gd name="T23" fmla="*/ 2147483647 h 115"/>
                <a:gd name="T24" fmla="*/ 2147483647 w 153"/>
                <a:gd name="T25" fmla="*/ 2147483647 h 115"/>
                <a:gd name="T26" fmla="*/ 2147483647 w 153"/>
                <a:gd name="T27" fmla="*/ 2147483647 h 115"/>
                <a:gd name="T28" fmla="*/ 2147483647 w 153"/>
                <a:gd name="T29" fmla="*/ 2147483647 h 115"/>
                <a:gd name="T30" fmla="*/ 2147483647 w 153"/>
                <a:gd name="T31" fmla="*/ 0 h 115"/>
                <a:gd name="T32" fmla="*/ 2147483647 w 153"/>
                <a:gd name="T33" fmla="*/ 0 h 115"/>
                <a:gd name="T34" fmla="*/ 2147483647 w 153"/>
                <a:gd name="T35" fmla="*/ 2147483647 h 115"/>
                <a:gd name="T36" fmla="*/ 2147483647 w 153"/>
                <a:gd name="T37" fmla="*/ 2147483647 h 115"/>
                <a:gd name="T38" fmla="*/ 2147483647 w 153"/>
                <a:gd name="T39" fmla="*/ 2147483647 h 115"/>
                <a:gd name="T40" fmla="*/ 2147483647 w 153"/>
                <a:gd name="T41" fmla="*/ 2147483647 h 115"/>
                <a:gd name="T42" fmla="*/ 2147483647 w 153"/>
                <a:gd name="T43" fmla="*/ 2147483647 h 115"/>
                <a:gd name="T44" fmla="*/ 2147483647 w 153"/>
                <a:gd name="T45" fmla="*/ 2147483647 h 115"/>
                <a:gd name="T46" fmla="*/ 2147483647 w 153"/>
                <a:gd name="T47" fmla="*/ 2147483647 h 115"/>
                <a:gd name="T48" fmla="*/ 2147483647 w 153"/>
                <a:gd name="T49" fmla="*/ 2147483647 h 115"/>
                <a:gd name="T50" fmla="*/ 0 w 153"/>
                <a:gd name="T51" fmla="*/ 2147483647 h 115"/>
                <a:gd name="T52" fmla="*/ 2147483647 w 153"/>
                <a:gd name="T53" fmla="*/ 2147483647 h 115"/>
                <a:gd name="T54" fmla="*/ 2147483647 w 153"/>
                <a:gd name="T55" fmla="*/ 2147483647 h 115"/>
                <a:gd name="T56" fmla="*/ 2147483647 w 153"/>
                <a:gd name="T57" fmla="*/ 2147483647 h 115"/>
                <a:gd name="T58" fmla="*/ 2147483647 w 153"/>
                <a:gd name="T59" fmla="*/ 2147483647 h 115"/>
                <a:gd name="T60" fmla="*/ 2147483647 w 153"/>
                <a:gd name="T61" fmla="*/ 2147483647 h 115"/>
                <a:gd name="T62" fmla="*/ 2147483647 w 153"/>
                <a:gd name="T63" fmla="*/ 2147483647 h 115"/>
                <a:gd name="T64" fmla="*/ 2147483647 w 153"/>
                <a:gd name="T65" fmla="*/ 2147483647 h 115"/>
                <a:gd name="T66" fmla="*/ 2147483647 w 153"/>
                <a:gd name="T67" fmla="*/ 2147483647 h 115"/>
                <a:gd name="T68" fmla="*/ 2147483647 w 153"/>
                <a:gd name="T69" fmla="*/ 2147483647 h 115"/>
                <a:gd name="T70" fmla="*/ 2147483647 w 153"/>
                <a:gd name="T71" fmla="*/ 2147483647 h 115"/>
                <a:gd name="T72" fmla="*/ 2147483647 w 153"/>
                <a:gd name="T73" fmla="*/ 2147483647 h 115"/>
                <a:gd name="T74" fmla="*/ 2147483647 w 153"/>
                <a:gd name="T75" fmla="*/ 2147483647 h 1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3"/>
                <a:gd name="T115" fmla="*/ 0 h 115"/>
                <a:gd name="T116" fmla="*/ 153 w 153"/>
                <a:gd name="T117" fmla="*/ 115 h 1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3" h="115">
                  <a:moveTo>
                    <a:pt x="86" y="88"/>
                  </a:moveTo>
                  <a:cubicBezTo>
                    <a:pt x="80" y="87"/>
                    <a:pt x="73" y="86"/>
                    <a:pt x="64" y="86"/>
                  </a:cubicBezTo>
                  <a:cubicBezTo>
                    <a:pt x="69" y="79"/>
                    <a:pt x="77" y="70"/>
                    <a:pt x="90" y="56"/>
                  </a:cubicBezTo>
                  <a:cubicBezTo>
                    <a:pt x="102" y="43"/>
                    <a:pt x="111" y="33"/>
                    <a:pt x="119" y="26"/>
                  </a:cubicBezTo>
                  <a:cubicBezTo>
                    <a:pt x="127" y="19"/>
                    <a:pt x="131" y="16"/>
                    <a:pt x="133" y="16"/>
                  </a:cubicBezTo>
                  <a:cubicBezTo>
                    <a:pt x="134" y="16"/>
                    <a:pt x="135" y="17"/>
                    <a:pt x="135" y="17"/>
                  </a:cubicBezTo>
                  <a:cubicBezTo>
                    <a:pt x="135" y="19"/>
                    <a:pt x="131" y="25"/>
                    <a:pt x="123" y="35"/>
                  </a:cubicBezTo>
                  <a:cubicBezTo>
                    <a:pt x="113" y="47"/>
                    <a:pt x="108" y="56"/>
                    <a:pt x="108" y="62"/>
                  </a:cubicBezTo>
                  <a:cubicBezTo>
                    <a:pt x="108" y="65"/>
                    <a:pt x="109" y="66"/>
                    <a:pt x="111" y="66"/>
                  </a:cubicBezTo>
                  <a:cubicBezTo>
                    <a:pt x="113" y="66"/>
                    <a:pt x="116" y="64"/>
                    <a:pt x="120" y="62"/>
                  </a:cubicBezTo>
                  <a:cubicBezTo>
                    <a:pt x="124" y="59"/>
                    <a:pt x="129" y="55"/>
                    <a:pt x="135" y="50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8" y="37"/>
                    <a:pt x="144" y="29"/>
                    <a:pt x="147" y="22"/>
                  </a:cubicBezTo>
                  <a:cubicBezTo>
                    <a:pt x="151" y="15"/>
                    <a:pt x="153" y="10"/>
                    <a:pt x="153" y="6"/>
                  </a:cubicBezTo>
                  <a:cubicBezTo>
                    <a:pt x="153" y="4"/>
                    <a:pt x="153" y="3"/>
                    <a:pt x="151" y="2"/>
                  </a:cubicBezTo>
                  <a:cubicBezTo>
                    <a:pt x="150" y="1"/>
                    <a:pt x="149" y="0"/>
                    <a:pt x="147" y="0"/>
                  </a:cubicBezTo>
                  <a:cubicBezTo>
                    <a:pt x="147" y="0"/>
                    <a:pt x="146" y="0"/>
                    <a:pt x="145" y="0"/>
                  </a:cubicBezTo>
                  <a:cubicBezTo>
                    <a:pt x="142" y="0"/>
                    <a:pt x="137" y="2"/>
                    <a:pt x="131" y="6"/>
                  </a:cubicBezTo>
                  <a:cubicBezTo>
                    <a:pt x="125" y="9"/>
                    <a:pt x="118" y="15"/>
                    <a:pt x="111" y="22"/>
                  </a:cubicBezTo>
                  <a:cubicBezTo>
                    <a:pt x="103" y="29"/>
                    <a:pt x="94" y="38"/>
                    <a:pt x="84" y="49"/>
                  </a:cubicBezTo>
                  <a:cubicBezTo>
                    <a:pt x="75" y="59"/>
                    <a:pt x="64" y="72"/>
                    <a:pt x="53" y="85"/>
                  </a:cubicBezTo>
                  <a:cubicBezTo>
                    <a:pt x="46" y="86"/>
                    <a:pt x="29" y="86"/>
                    <a:pt x="25" y="87"/>
                  </a:cubicBezTo>
                  <a:cubicBezTo>
                    <a:pt x="20" y="87"/>
                    <a:pt x="17" y="89"/>
                    <a:pt x="14" y="90"/>
                  </a:cubicBezTo>
                  <a:cubicBezTo>
                    <a:pt x="12" y="92"/>
                    <a:pt x="10" y="94"/>
                    <a:pt x="8" y="96"/>
                  </a:cubicBezTo>
                  <a:cubicBezTo>
                    <a:pt x="6" y="99"/>
                    <a:pt x="4" y="102"/>
                    <a:pt x="1" y="104"/>
                  </a:cubicBezTo>
                  <a:cubicBezTo>
                    <a:pt x="0" y="106"/>
                    <a:pt x="0" y="107"/>
                    <a:pt x="0" y="108"/>
                  </a:cubicBezTo>
                  <a:cubicBezTo>
                    <a:pt x="0" y="110"/>
                    <a:pt x="1" y="110"/>
                    <a:pt x="4" y="110"/>
                  </a:cubicBezTo>
                  <a:cubicBezTo>
                    <a:pt x="6" y="110"/>
                    <a:pt x="9" y="110"/>
                    <a:pt x="13" y="108"/>
                  </a:cubicBezTo>
                  <a:cubicBezTo>
                    <a:pt x="18" y="107"/>
                    <a:pt x="22" y="107"/>
                    <a:pt x="24" y="107"/>
                  </a:cubicBezTo>
                  <a:cubicBezTo>
                    <a:pt x="27" y="106"/>
                    <a:pt x="30" y="106"/>
                    <a:pt x="33" y="106"/>
                  </a:cubicBezTo>
                  <a:cubicBezTo>
                    <a:pt x="39" y="106"/>
                    <a:pt x="57" y="105"/>
                    <a:pt x="65" y="106"/>
                  </a:cubicBezTo>
                  <a:cubicBezTo>
                    <a:pt x="72" y="107"/>
                    <a:pt x="80" y="109"/>
                    <a:pt x="89" y="110"/>
                  </a:cubicBezTo>
                  <a:cubicBezTo>
                    <a:pt x="98" y="112"/>
                    <a:pt x="104" y="113"/>
                    <a:pt x="108" y="114"/>
                  </a:cubicBezTo>
                  <a:cubicBezTo>
                    <a:pt x="112" y="115"/>
                    <a:pt x="115" y="115"/>
                    <a:pt x="117" y="114"/>
                  </a:cubicBezTo>
                  <a:cubicBezTo>
                    <a:pt x="119" y="113"/>
                    <a:pt x="120" y="112"/>
                    <a:pt x="123" y="110"/>
                  </a:cubicBezTo>
                  <a:cubicBezTo>
                    <a:pt x="125" y="108"/>
                    <a:pt x="130" y="104"/>
                    <a:pt x="136" y="98"/>
                  </a:cubicBezTo>
                  <a:cubicBezTo>
                    <a:pt x="131" y="98"/>
                    <a:pt x="123" y="96"/>
                    <a:pt x="112" y="94"/>
                  </a:cubicBezTo>
                  <a:cubicBezTo>
                    <a:pt x="100" y="91"/>
                    <a:pt x="92" y="89"/>
                    <a:pt x="86" y="88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pic>
        <p:nvPicPr>
          <p:cNvPr id="49158" name="Рисунок 20" descr="abstract-waves-on-a-blue-background.jpg"/>
          <p:cNvPicPr>
            <a:picLocks noChangeAspect="1"/>
          </p:cNvPicPr>
          <p:nvPr/>
        </p:nvPicPr>
        <p:blipFill>
          <a:blip r:embed="rId3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6357938"/>
            <a:ext cx="9144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395317" y="5857893"/>
            <a:ext cx="8391525" cy="873108"/>
            <a:chOff x="331" y="3735"/>
            <a:chExt cx="5286" cy="505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1" y="3735"/>
              <a:ext cx="5284" cy="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Freeform 5"/>
            <p:cNvSpPr>
              <a:spLocks/>
            </p:cNvSpPr>
            <p:nvPr/>
          </p:nvSpPr>
          <p:spPr bwMode="auto">
            <a:xfrm>
              <a:off x="2007" y="4116"/>
              <a:ext cx="3358" cy="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3" y="0"/>
                </a:cxn>
                <a:cxn ang="0">
                  <a:pos x="1453" y="13"/>
                </a:cxn>
                <a:cxn ang="0">
                  <a:pos x="1435" y="13"/>
                </a:cxn>
                <a:cxn ang="0">
                  <a:pos x="1433" y="16"/>
                </a:cxn>
                <a:cxn ang="0">
                  <a:pos x="1433" y="33"/>
                </a:cxn>
                <a:cxn ang="0">
                  <a:pos x="0" y="33"/>
                </a:cxn>
                <a:cxn ang="0">
                  <a:pos x="0" y="0"/>
                </a:cxn>
              </a:cxnLst>
              <a:rect l="0" t="0" r="r" b="b"/>
              <a:pathLst>
                <a:path w="1453" h="33">
                  <a:moveTo>
                    <a:pt x="0" y="0"/>
                  </a:moveTo>
                  <a:cubicBezTo>
                    <a:pt x="1453" y="0"/>
                    <a:pt x="1453" y="0"/>
                    <a:pt x="1453" y="0"/>
                  </a:cubicBezTo>
                  <a:cubicBezTo>
                    <a:pt x="1453" y="13"/>
                    <a:pt x="1453" y="13"/>
                    <a:pt x="1453" y="13"/>
                  </a:cubicBezTo>
                  <a:cubicBezTo>
                    <a:pt x="1435" y="13"/>
                    <a:pt x="1435" y="13"/>
                    <a:pt x="1435" y="13"/>
                  </a:cubicBezTo>
                  <a:cubicBezTo>
                    <a:pt x="1434" y="13"/>
                    <a:pt x="1433" y="14"/>
                    <a:pt x="1433" y="16"/>
                  </a:cubicBezTo>
                  <a:cubicBezTo>
                    <a:pt x="1433" y="21"/>
                    <a:pt x="1433" y="27"/>
                    <a:pt x="1433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>
              <a:off x="597" y="4116"/>
              <a:ext cx="797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1404" y="4116"/>
              <a:ext cx="596" cy="76"/>
            </a:xfrm>
            <a:prstGeom prst="rect">
              <a:avLst/>
            </a:prstGeom>
            <a:solidFill>
              <a:srgbClr val="0E66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Freeform 8"/>
            <p:cNvSpPr>
              <a:spLocks/>
            </p:cNvSpPr>
            <p:nvPr/>
          </p:nvSpPr>
          <p:spPr bwMode="auto">
            <a:xfrm>
              <a:off x="5386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Freeform 9"/>
            <p:cNvSpPr>
              <a:spLocks/>
            </p:cNvSpPr>
            <p:nvPr/>
          </p:nvSpPr>
          <p:spPr bwMode="auto">
            <a:xfrm>
              <a:off x="5386" y="4116"/>
              <a:ext cx="30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1"/>
                </a:cxn>
                <a:cxn ang="0">
                  <a:pos x="13" y="2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2"/>
                    <a:pt x="13" y="1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Freeform 10"/>
            <p:cNvSpPr>
              <a:spLocks/>
            </p:cNvSpPr>
            <p:nvPr/>
          </p:nvSpPr>
          <p:spPr bwMode="auto">
            <a:xfrm>
              <a:off x="5590" y="4116"/>
              <a:ext cx="27" cy="27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0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0" name="Freeform 11"/>
            <p:cNvSpPr>
              <a:spLocks/>
            </p:cNvSpPr>
            <p:nvPr/>
          </p:nvSpPr>
          <p:spPr bwMode="auto">
            <a:xfrm>
              <a:off x="5335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1" name="Freeform 12"/>
            <p:cNvSpPr>
              <a:spLocks/>
            </p:cNvSpPr>
            <p:nvPr/>
          </p:nvSpPr>
          <p:spPr bwMode="auto">
            <a:xfrm>
              <a:off x="5437" y="4069"/>
              <a:ext cx="28" cy="28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2" name="Freeform 13"/>
            <p:cNvSpPr>
              <a:spLocks/>
            </p:cNvSpPr>
            <p:nvPr/>
          </p:nvSpPr>
          <p:spPr bwMode="auto">
            <a:xfrm>
              <a:off x="5590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3" name="Freeform 14"/>
            <p:cNvSpPr>
              <a:spLocks/>
            </p:cNvSpPr>
            <p:nvPr/>
          </p:nvSpPr>
          <p:spPr bwMode="auto">
            <a:xfrm>
              <a:off x="5539" y="4116"/>
              <a:ext cx="27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4" name="Freeform 15"/>
            <p:cNvSpPr>
              <a:spLocks/>
            </p:cNvSpPr>
            <p:nvPr/>
          </p:nvSpPr>
          <p:spPr bwMode="auto">
            <a:xfrm>
              <a:off x="5539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5" name="Freeform 16"/>
            <p:cNvSpPr>
              <a:spLocks/>
            </p:cNvSpPr>
            <p:nvPr/>
          </p:nvSpPr>
          <p:spPr bwMode="auto">
            <a:xfrm>
              <a:off x="5437" y="4210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6" name="Freeform 17"/>
            <p:cNvSpPr>
              <a:spLocks/>
            </p:cNvSpPr>
            <p:nvPr/>
          </p:nvSpPr>
          <p:spPr bwMode="auto">
            <a:xfrm>
              <a:off x="5437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7" name="Freeform 18"/>
            <p:cNvSpPr>
              <a:spLocks/>
            </p:cNvSpPr>
            <p:nvPr/>
          </p:nvSpPr>
          <p:spPr bwMode="auto">
            <a:xfrm>
              <a:off x="5488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" name="Rectangle 19"/>
            <p:cNvSpPr>
              <a:spLocks noChangeArrowheads="1"/>
            </p:cNvSpPr>
            <p:nvPr/>
          </p:nvSpPr>
          <p:spPr bwMode="auto">
            <a:xfrm>
              <a:off x="333" y="4116"/>
              <a:ext cx="255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9" name="Freeform 20"/>
            <p:cNvSpPr>
              <a:spLocks/>
            </p:cNvSpPr>
            <p:nvPr/>
          </p:nvSpPr>
          <p:spPr bwMode="auto">
            <a:xfrm>
              <a:off x="641" y="4148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0" name="Freeform 21"/>
            <p:cNvSpPr>
              <a:spLocks/>
            </p:cNvSpPr>
            <p:nvPr/>
          </p:nvSpPr>
          <p:spPr bwMode="auto">
            <a:xfrm>
              <a:off x="67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1" name="Freeform 22"/>
            <p:cNvSpPr>
              <a:spLocks noEditPoints="1"/>
            </p:cNvSpPr>
            <p:nvPr/>
          </p:nvSpPr>
          <p:spPr bwMode="auto">
            <a:xfrm>
              <a:off x="703" y="4136"/>
              <a:ext cx="42" cy="49"/>
            </a:xfrm>
            <a:custGeom>
              <a:avLst/>
              <a:gdLst/>
              <a:ahLst/>
              <a:cxnLst>
                <a:cxn ang="0">
                  <a:pos x="11" y="21"/>
                </a:cxn>
                <a:cxn ang="0">
                  <a:pos x="7" y="21"/>
                </a:cxn>
                <a:cxn ang="0">
                  <a:pos x="7" y="15"/>
                </a:cxn>
                <a:cxn ang="0">
                  <a:pos x="7" y="15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2" y="5"/>
                </a:cxn>
                <a:cxn ang="0">
                  <a:pos x="14" y="4"/>
                </a:cxn>
                <a:cxn ang="0">
                  <a:pos x="17" y="5"/>
                </a:cxn>
                <a:cxn ang="0">
                  <a:pos x="18" y="9"/>
                </a:cxn>
                <a:cxn ang="0">
                  <a:pos x="18" y="11"/>
                </a:cxn>
                <a:cxn ang="0">
                  <a:pos x="17" y="15"/>
                </a:cxn>
                <a:cxn ang="0">
                  <a:pos x="14" y="17"/>
                </a:cxn>
                <a:cxn ang="0">
                  <a:pos x="12" y="16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1" y="2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5" y="7"/>
                </a:cxn>
                <a:cxn ang="0">
                  <a:pos x="4" y="8"/>
                </a:cxn>
                <a:cxn ang="0">
                  <a:pos x="4" y="10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4" y="13"/>
                </a:cxn>
                <a:cxn ang="0">
                  <a:pos x="14" y="10"/>
                </a:cxn>
                <a:cxn ang="0">
                  <a:pos x="14" y="8"/>
                </a:cxn>
                <a:cxn ang="0">
                  <a:pos x="12" y="7"/>
                </a:cxn>
                <a:cxn ang="0">
                  <a:pos x="11" y="8"/>
                </a:cxn>
                <a:cxn ang="0">
                  <a:pos x="11" y="10"/>
                </a:cxn>
              </a:cxnLst>
              <a:rect l="0" t="0" r="r" b="b"/>
              <a:pathLst>
                <a:path w="18" h="21">
                  <a:moveTo>
                    <a:pt x="11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6" y="16"/>
                    <a:pt x="6" y="16"/>
                  </a:cubicBezTo>
                  <a:cubicBezTo>
                    <a:pt x="5" y="16"/>
                    <a:pt x="5" y="17"/>
                    <a:pt x="4" y="17"/>
                  </a:cubicBezTo>
                  <a:cubicBezTo>
                    <a:pt x="2" y="17"/>
                    <a:pt x="1" y="16"/>
                    <a:pt x="1" y="15"/>
                  </a:cubicBezTo>
                  <a:cubicBezTo>
                    <a:pt x="0" y="15"/>
                    <a:pt x="0" y="13"/>
                    <a:pt x="0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4"/>
                    <a:pt x="4" y="4"/>
                  </a:cubicBezTo>
                  <a:cubicBezTo>
                    <a:pt x="5" y="4"/>
                    <a:pt x="5" y="5"/>
                    <a:pt x="6" y="5"/>
                  </a:cubicBezTo>
                  <a:cubicBezTo>
                    <a:pt x="6" y="5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5"/>
                    <a:pt x="12" y="5"/>
                  </a:cubicBezTo>
                  <a:cubicBezTo>
                    <a:pt x="12" y="5"/>
                    <a:pt x="13" y="4"/>
                    <a:pt x="14" y="4"/>
                  </a:cubicBezTo>
                  <a:cubicBezTo>
                    <a:pt x="15" y="4"/>
                    <a:pt x="16" y="5"/>
                    <a:pt x="17" y="5"/>
                  </a:cubicBezTo>
                  <a:cubicBezTo>
                    <a:pt x="17" y="6"/>
                    <a:pt x="18" y="7"/>
                    <a:pt x="18" y="9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3"/>
                    <a:pt x="18" y="15"/>
                    <a:pt x="17" y="15"/>
                  </a:cubicBezTo>
                  <a:cubicBezTo>
                    <a:pt x="16" y="16"/>
                    <a:pt x="15" y="17"/>
                    <a:pt x="14" y="17"/>
                  </a:cubicBezTo>
                  <a:cubicBezTo>
                    <a:pt x="13" y="17"/>
                    <a:pt x="12" y="16"/>
                    <a:pt x="12" y="16"/>
                  </a:cubicBezTo>
                  <a:cubicBezTo>
                    <a:pt x="11" y="16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11" y="21"/>
                  </a:lnTo>
                  <a:close/>
                  <a:moveTo>
                    <a:pt x="7" y="10"/>
                  </a:moveTo>
                  <a:cubicBezTo>
                    <a:pt x="7" y="9"/>
                    <a:pt x="7" y="8"/>
                    <a:pt x="7" y="8"/>
                  </a:cubicBezTo>
                  <a:cubicBezTo>
                    <a:pt x="6" y="8"/>
                    <a:pt x="6" y="7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4"/>
                    <a:pt x="5" y="14"/>
                  </a:cubicBezTo>
                  <a:cubicBezTo>
                    <a:pt x="6" y="14"/>
                    <a:pt x="7" y="13"/>
                    <a:pt x="7" y="13"/>
                  </a:cubicBezTo>
                  <a:cubicBezTo>
                    <a:pt x="7" y="12"/>
                    <a:pt x="7" y="12"/>
                    <a:pt x="7" y="10"/>
                  </a:cubicBezTo>
                  <a:close/>
                  <a:moveTo>
                    <a:pt x="11" y="10"/>
                  </a:moveTo>
                  <a:cubicBezTo>
                    <a:pt x="11" y="11"/>
                    <a:pt x="11" y="12"/>
                    <a:pt x="11" y="12"/>
                  </a:cubicBezTo>
                  <a:cubicBezTo>
                    <a:pt x="11" y="13"/>
                    <a:pt x="11" y="14"/>
                    <a:pt x="12" y="14"/>
                  </a:cubicBezTo>
                  <a:cubicBezTo>
                    <a:pt x="13" y="14"/>
                    <a:pt x="13" y="13"/>
                    <a:pt x="14" y="13"/>
                  </a:cubicBezTo>
                  <a:cubicBezTo>
                    <a:pt x="14" y="13"/>
                    <a:pt x="14" y="12"/>
                    <a:pt x="14" y="10"/>
                  </a:cubicBezTo>
                  <a:cubicBezTo>
                    <a:pt x="14" y="9"/>
                    <a:pt x="14" y="8"/>
                    <a:pt x="14" y="8"/>
                  </a:cubicBezTo>
                  <a:cubicBezTo>
                    <a:pt x="13" y="8"/>
                    <a:pt x="13" y="7"/>
                    <a:pt x="12" y="7"/>
                  </a:cubicBezTo>
                  <a:cubicBezTo>
                    <a:pt x="12" y="7"/>
                    <a:pt x="11" y="8"/>
                    <a:pt x="11" y="8"/>
                  </a:cubicBezTo>
                  <a:cubicBezTo>
                    <a:pt x="11" y="8"/>
                    <a:pt x="11" y="9"/>
                    <a:pt x="11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2" name="Freeform 23"/>
            <p:cNvSpPr>
              <a:spLocks noEditPoints="1"/>
            </p:cNvSpPr>
            <p:nvPr/>
          </p:nvSpPr>
          <p:spPr bwMode="auto">
            <a:xfrm>
              <a:off x="749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3" name="Freeform 24"/>
            <p:cNvSpPr>
              <a:spLocks noEditPoints="1"/>
            </p:cNvSpPr>
            <p:nvPr/>
          </p:nvSpPr>
          <p:spPr bwMode="auto">
            <a:xfrm>
              <a:off x="779" y="4146"/>
              <a:ext cx="28" cy="39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4" y="17"/>
                </a:cxn>
                <a:cxn ang="0">
                  <a:pos x="0" y="17"/>
                </a:cxn>
                <a:cxn ang="0">
                  <a:pos x="0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11" y="11"/>
                </a:cxn>
                <a:cxn ang="0">
                  <a:pos x="8" y="13"/>
                </a:cxn>
                <a:cxn ang="0">
                  <a:pos x="6" y="12"/>
                </a:cxn>
                <a:cxn ang="0">
                  <a:pos x="4" y="11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7">
                  <a:moveTo>
                    <a:pt x="4" y="11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3"/>
                    <a:pt x="6" y="12"/>
                    <a:pt x="6" y="12"/>
                  </a:cubicBezTo>
                  <a:cubicBezTo>
                    <a:pt x="5" y="12"/>
                    <a:pt x="5" y="11"/>
                    <a:pt x="4" y="11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4" name="Freeform 25"/>
            <p:cNvSpPr>
              <a:spLocks/>
            </p:cNvSpPr>
            <p:nvPr/>
          </p:nvSpPr>
          <p:spPr bwMode="auto">
            <a:xfrm>
              <a:off x="812" y="4148"/>
              <a:ext cx="34" cy="25"/>
            </a:xfrm>
            <a:custGeom>
              <a:avLst/>
              <a:gdLst/>
              <a:ahLst/>
              <a:cxnLst>
                <a:cxn ang="0">
                  <a:pos x="14" y="25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34" y="25"/>
                </a:cxn>
                <a:cxn ang="0">
                  <a:pos x="28" y="25"/>
                </a:cxn>
                <a:cxn ang="0">
                  <a:pos x="28" y="7"/>
                </a:cxn>
                <a:cxn ang="0">
                  <a:pos x="28" y="7"/>
                </a:cxn>
                <a:cxn ang="0">
                  <a:pos x="21" y="25"/>
                </a:cxn>
                <a:cxn ang="0">
                  <a:pos x="14" y="25"/>
                </a:cxn>
              </a:cxnLst>
              <a:rect l="0" t="0" r="r" b="b"/>
              <a:pathLst>
                <a:path w="34" h="25">
                  <a:moveTo>
                    <a:pt x="14" y="25"/>
                  </a:moveTo>
                  <a:lnTo>
                    <a:pt x="9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34" y="25"/>
                  </a:lnTo>
                  <a:lnTo>
                    <a:pt x="28" y="25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1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5" name="Freeform 26"/>
            <p:cNvSpPr>
              <a:spLocks noEditPoints="1"/>
            </p:cNvSpPr>
            <p:nvPr/>
          </p:nvSpPr>
          <p:spPr bwMode="auto">
            <a:xfrm>
              <a:off x="853" y="4146"/>
              <a:ext cx="26" cy="30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7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3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5" y="13"/>
                    <a:pt x="4" y="13"/>
                  </a:cubicBezTo>
                  <a:cubicBezTo>
                    <a:pt x="2" y="13"/>
                    <a:pt x="1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" y="5"/>
                    <a:pt x="2" y="5"/>
                    <a:pt x="4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7" y="12"/>
                    <a:pt x="7" y="12"/>
                    <a:pt x="7" y="12"/>
                  </a:cubicBezTo>
                  <a:lnTo>
                    <a:pt x="7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3" y="8"/>
                    <a:pt x="3" y="9"/>
                  </a:cubicBezTo>
                  <a:cubicBezTo>
                    <a:pt x="3" y="9"/>
                    <a:pt x="3" y="9"/>
                    <a:pt x="4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6" name="Freeform 27"/>
            <p:cNvSpPr>
              <a:spLocks/>
            </p:cNvSpPr>
            <p:nvPr/>
          </p:nvSpPr>
          <p:spPr bwMode="auto">
            <a:xfrm>
              <a:off x="883" y="4148"/>
              <a:ext cx="31" cy="32"/>
            </a:xfrm>
            <a:custGeom>
              <a:avLst/>
              <a:gdLst/>
              <a:ahLst/>
              <a:cxnLst>
                <a:cxn ang="0">
                  <a:pos x="10" y="21"/>
                </a:cxn>
                <a:cxn ang="0">
                  <a:pos x="19" y="21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1"/>
                </a:cxn>
                <a:cxn ang="0">
                  <a:pos x="31" y="21"/>
                </a:cxn>
                <a:cxn ang="0">
                  <a:pos x="31" y="32"/>
                </a:cxn>
                <a:cxn ang="0">
                  <a:pos x="21" y="32"/>
                </a:cxn>
                <a:cxn ang="0">
                  <a:pos x="21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21"/>
                </a:cxn>
              </a:cxnLst>
              <a:rect l="0" t="0" r="r" b="b"/>
              <a:pathLst>
                <a:path w="31" h="32">
                  <a:moveTo>
                    <a:pt x="10" y="21"/>
                  </a:moveTo>
                  <a:lnTo>
                    <a:pt x="19" y="21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1"/>
                  </a:lnTo>
                  <a:lnTo>
                    <a:pt x="31" y="21"/>
                  </a:lnTo>
                  <a:lnTo>
                    <a:pt x="31" y="32"/>
                  </a:lnTo>
                  <a:lnTo>
                    <a:pt x="21" y="32"/>
                  </a:lnTo>
                  <a:lnTo>
                    <a:pt x="21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7" name="Freeform 28"/>
            <p:cNvSpPr>
              <a:spLocks/>
            </p:cNvSpPr>
            <p:nvPr/>
          </p:nvSpPr>
          <p:spPr bwMode="auto">
            <a:xfrm>
              <a:off x="918" y="4148"/>
              <a:ext cx="26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6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8" name="Freeform 29"/>
            <p:cNvSpPr>
              <a:spLocks noEditPoints="1"/>
            </p:cNvSpPr>
            <p:nvPr/>
          </p:nvSpPr>
          <p:spPr bwMode="auto">
            <a:xfrm>
              <a:off x="948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9" name="Freeform 30"/>
            <p:cNvSpPr>
              <a:spLocks/>
            </p:cNvSpPr>
            <p:nvPr/>
          </p:nvSpPr>
          <p:spPr bwMode="auto">
            <a:xfrm>
              <a:off x="978" y="4148"/>
              <a:ext cx="28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8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0" name="Freeform 31"/>
            <p:cNvSpPr>
              <a:spLocks/>
            </p:cNvSpPr>
            <p:nvPr/>
          </p:nvSpPr>
          <p:spPr bwMode="auto">
            <a:xfrm>
              <a:off x="101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" name="Freeform 32"/>
            <p:cNvSpPr>
              <a:spLocks noEditPoints="1"/>
            </p:cNvSpPr>
            <p:nvPr/>
          </p:nvSpPr>
          <p:spPr bwMode="auto">
            <a:xfrm>
              <a:off x="1041" y="4146"/>
              <a:ext cx="27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2" y="6"/>
                </a:cxn>
                <a:cxn ang="0">
                  <a:pos x="11" y="11"/>
                </a:cxn>
                <a:cxn ang="0">
                  <a:pos x="6" y="13"/>
                </a:cxn>
                <a:cxn ang="0">
                  <a:pos x="2" y="11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9" y="0"/>
                    <a:pt x="10" y="1"/>
                    <a:pt x="11" y="2"/>
                  </a:cubicBezTo>
                  <a:cubicBezTo>
                    <a:pt x="12" y="2"/>
                    <a:pt x="12" y="4"/>
                    <a:pt x="12" y="6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6" y="13"/>
                  </a:cubicBezTo>
                  <a:cubicBezTo>
                    <a:pt x="4" y="13"/>
                    <a:pt x="2" y="12"/>
                    <a:pt x="2" y="11"/>
                  </a:cubicBezTo>
                  <a:cubicBezTo>
                    <a:pt x="1" y="10"/>
                    <a:pt x="0" y="9"/>
                    <a:pt x="0" y="6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" name="Freeform 33"/>
            <p:cNvSpPr>
              <a:spLocks noEditPoints="1"/>
            </p:cNvSpPr>
            <p:nvPr/>
          </p:nvSpPr>
          <p:spPr bwMode="auto">
            <a:xfrm>
              <a:off x="1073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3" name="Freeform 34"/>
            <p:cNvSpPr>
              <a:spLocks noEditPoints="1"/>
            </p:cNvSpPr>
            <p:nvPr/>
          </p:nvSpPr>
          <p:spPr bwMode="auto">
            <a:xfrm>
              <a:off x="1122" y="4146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8" y="12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3" y="13"/>
                    <a:pt x="2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2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3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8" y="12"/>
                    <a:pt x="8" y="12"/>
                    <a:pt x="8" y="12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8" y="9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4" name="Freeform 35"/>
            <p:cNvSpPr>
              <a:spLocks/>
            </p:cNvSpPr>
            <p:nvPr/>
          </p:nvSpPr>
          <p:spPr bwMode="auto">
            <a:xfrm>
              <a:off x="1154" y="4148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5"/>
                </a:cxn>
                <a:cxn ang="0">
                  <a:pos x="9" y="5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5"/>
                  </a:lnTo>
                  <a:lnTo>
                    <a:pt x="9" y="5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5" name="Freeform 36"/>
            <p:cNvSpPr>
              <a:spLocks noEditPoints="1"/>
            </p:cNvSpPr>
            <p:nvPr/>
          </p:nvSpPr>
          <p:spPr bwMode="auto">
            <a:xfrm>
              <a:off x="1177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9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9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6" name="Freeform 37"/>
            <p:cNvSpPr>
              <a:spLocks/>
            </p:cNvSpPr>
            <p:nvPr/>
          </p:nvSpPr>
          <p:spPr bwMode="auto">
            <a:xfrm>
              <a:off x="1207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7" name="Freeform 38"/>
            <p:cNvSpPr>
              <a:spLocks/>
            </p:cNvSpPr>
            <p:nvPr/>
          </p:nvSpPr>
          <p:spPr bwMode="auto">
            <a:xfrm>
              <a:off x="1237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8" name="Freeform 39"/>
            <p:cNvSpPr>
              <a:spLocks/>
            </p:cNvSpPr>
            <p:nvPr/>
          </p:nvSpPr>
          <p:spPr bwMode="auto">
            <a:xfrm>
              <a:off x="1263" y="4146"/>
              <a:ext cx="25" cy="30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1" y="5"/>
                </a:cxn>
              </a:cxnLst>
              <a:rect l="0" t="0" r="r" b="b"/>
              <a:pathLst>
                <a:path w="11" h="13">
                  <a:moveTo>
                    <a:pt x="11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7" y="0"/>
                    <a:pt x="9" y="1"/>
                    <a:pt x="9" y="1"/>
                  </a:cubicBezTo>
                  <a:cubicBezTo>
                    <a:pt x="10" y="2"/>
                    <a:pt x="11" y="3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9" name="Freeform 40"/>
            <p:cNvSpPr>
              <a:spLocks/>
            </p:cNvSpPr>
            <p:nvPr/>
          </p:nvSpPr>
          <p:spPr bwMode="auto">
            <a:xfrm>
              <a:off x="1290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0" name="Freeform 41"/>
            <p:cNvSpPr>
              <a:spLocks noEditPoints="1"/>
            </p:cNvSpPr>
            <p:nvPr/>
          </p:nvSpPr>
          <p:spPr bwMode="auto">
            <a:xfrm>
              <a:off x="1316" y="4148"/>
              <a:ext cx="25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1" y="3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10" y="6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6" y="6"/>
                </a:cxn>
                <a:cxn ang="0">
                  <a:pos x="4" y="6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0" y="1"/>
                    <a:pt x="11" y="2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6"/>
                    <a:pt x="10" y="6"/>
                  </a:cubicBezTo>
                  <a:cubicBezTo>
                    <a:pt x="11" y="6"/>
                    <a:pt x="11" y="7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1"/>
                    <a:pt x="7" y="11"/>
                  </a:cubicBezTo>
                  <a:lnTo>
                    <a:pt x="0" y="11"/>
                  </a:lnTo>
                  <a:close/>
                  <a:moveTo>
                    <a:pt x="4" y="2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lnTo>
                    <a:pt x="4" y="2"/>
                  </a:lnTo>
                  <a:close/>
                  <a:moveTo>
                    <a:pt x="4" y="6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6"/>
                    <a:pt x="6" y="6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1" name="Freeform 42"/>
            <p:cNvSpPr>
              <a:spLocks noEditPoints="1"/>
            </p:cNvSpPr>
            <p:nvPr/>
          </p:nvSpPr>
          <p:spPr bwMode="auto">
            <a:xfrm>
              <a:off x="1346" y="4146"/>
              <a:ext cx="25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2" name="Freeform 43"/>
            <p:cNvSpPr>
              <a:spLocks noEditPoints="1"/>
            </p:cNvSpPr>
            <p:nvPr/>
          </p:nvSpPr>
          <p:spPr bwMode="auto">
            <a:xfrm>
              <a:off x="1441" y="4132"/>
              <a:ext cx="9" cy="4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4"/>
                </a:cxn>
                <a:cxn ang="0">
                  <a:pos x="9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9" y="14"/>
                </a:cxn>
              </a:cxnLst>
              <a:rect l="0" t="0" r="r" b="b"/>
              <a:pathLst>
                <a:path w="9" h="41">
                  <a:moveTo>
                    <a:pt x="9" y="0"/>
                  </a:move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4"/>
                  </a:moveTo>
                  <a:lnTo>
                    <a:pt x="9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3" name="Freeform 44"/>
            <p:cNvSpPr>
              <a:spLocks/>
            </p:cNvSpPr>
            <p:nvPr/>
          </p:nvSpPr>
          <p:spPr bwMode="auto">
            <a:xfrm>
              <a:off x="1457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4" name="Freeform 45"/>
            <p:cNvSpPr>
              <a:spLocks/>
            </p:cNvSpPr>
            <p:nvPr/>
          </p:nvSpPr>
          <p:spPr bwMode="auto">
            <a:xfrm>
              <a:off x="1487" y="4132"/>
              <a:ext cx="18" cy="41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9"/>
                </a:cxn>
                <a:cxn ang="0">
                  <a:pos x="6" y="9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3" y="1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7" y="3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6" y="6"/>
                </a:cxn>
                <a:cxn ang="0">
                  <a:pos x="8" y="6"/>
                </a:cxn>
              </a:cxnLst>
              <a:rect l="0" t="0" r="r" b="b"/>
              <a:pathLst>
                <a:path w="8" h="18">
                  <a:moveTo>
                    <a:pt x="8" y="6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2" y="2"/>
                    <a:pt x="3" y="1"/>
                  </a:cubicBezTo>
                  <a:cubicBezTo>
                    <a:pt x="4" y="1"/>
                    <a:pt x="5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5" name="Freeform 46"/>
            <p:cNvSpPr>
              <a:spLocks noEditPoints="1"/>
            </p:cNvSpPr>
            <p:nvPr/>
          </p:nvSpPr>
          <p:spPr bwMode="auto">
            <a:xfrm>
              <a:off x="1508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8"/>
                    <a:pt x="5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6" name="Freeform 47"/>
            <p:cNvSpPr>
              <a:spLocks/>
            </p:cNvSpPr>
            <p:nvPr/>
          </p:nvSpPr>
          <p:spPr bwMode="auto">
            <a:xfrm>
              <a:off x="1542" y="4143"/>
              <a:ext cx="23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0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7" name="Freeform 48"/>
            <p:cNvSpPr>
              <a:spLocks/>
            </p:cNvSpPr>
            <p:nvPr/>
          </p:nvSpPr>
          <p:spPr bwMode="auto">
            <a:xfrm>
              <a:off x="1568" y="4143"/>
              <a:ext cx="44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0" y="1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8" y="1"/>
                </a:cxn>
                <a:cxn ang="0">
                  <a:pos x="19" y="5"/>
                </a:cxn>
                <a:cxn ang="0">
                  <a:pos x="19" y="13"/>
                </a:cxn>
                <a:cxn ang="0">
                  <a:pos x="15" y="13"/>
                </a:cxn>
                <a:cxn ang="0">
                  <a:pos x="15" y="6"/>
                </a:cxn>
                <a:cxn ang="0">
                  <a:pos x="15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9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1"/>
                    <a:pt x="11" y="2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3" y="1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7" y="0"/>
                    <a:pt x="18" y="1"/>
                    <a:pt x="18" y="1"/>
                  </a:cubicBezTo>
                  <a:cubicBezTo>
                    <a:pt x="19" y="2"/>
                    <a:pt x="19" y="3"/>
                    <a:pt x="19" y="5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8" name="Freeform 49"/>
            <p:cNvSpPr>
              <a:spLocks noEditPoints="1"/>
            </p:cNvSpPr>
            <p:nvPr/>
          </p:nvSpPr>
          <p:spPr bwMode="auto">
            <a:xfrm>
              <a:off x="1619" y="4143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7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2" y="13"/>
                    <a:pt x="1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6"/>
                    <a:pt x="2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lnTo>
                    <a:pt x="8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10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9" name="Freeform 50"/>
            <p:cNvSpPr>
              <a:spLocks/>
            </p:cNvSpPr>
            <p:nvPr/>
          </p:nvSpPr>
          <p:spPr bwMode="auto">
            <a:xfrm>
              <a:off x="1649" y="4139"/>
              <a:ext cx="25" cy="34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6"/>
                </a:cxn>
                <a:cxn ang="0">
                  <a:pos x="5" y="6"/>
                </a:cxn>
                <a:cxn ang="0">
                  <a:pos x="5" y="11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1"/>
                </a:cxn>
                <a:cxn ang="0">
                  <a:pos x="10" y="14"/>
                </a:cxn>
                <a:cxn ang="0">
                  <a:pos x="6" y="15"/>
                </a:cxn>
                <a:cxn ang="0">
                  <a:pos x="3" y="14"/>
                </a:cxn>
                <a:cxn ang="0">
                  <a:pos x="1" y="12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10" y="3"/>
                </a:cxn>
              </a:cxnLst>
              <a:rect l="0" t="0" r="r" b="b"/>
              <a:pathLst>
                <a:path w="11" h="15">
                  <a:moveTo>
                    <a:pt x="10" y="3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3"/>
                    <a:pt x="10" y="14"/>
                    <a:pt x="10" y="14"/>
                  </a:cubicBezTo>
                  <a:cubicBezTo>
                    <a:pt x="9" y="15"/>
                    <a:pt x="8" y="15"/>
                    <a:pt x="6" y="15"/>
                  </a:cubicBezTo>
                  <a:cubicBezTo>
                    <a:pt x="5" y="15"/>
                    <a:pt x="4" y="15"/>
                    <a:pt x="3" y="14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0" name="Freeform 51"/>
            <p:cNvSpPr>
              <a:spLocks noEditPoints="1"/>
            </p:cNvSpPr>
            <p:nvPr/>
          </p:nvSpPr>
          <p:spPr bwMode="auto">
            <a:xfrm>
              <a:off x="1676" y="4132"/>
              <a:ext cx="10" cy="4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4"/>
                </a:cxn>
                <a:cxn ang="0">
                  <a:pos x="10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10" y="14"/>
                </a:cxn>
              </a:cxnLst>
              <a:rect l="0" t="0" r="r" b="b"/>
              <a:pathLst>
                <a:path w="10" h="41">
                  <a:moveTo>
                    <a:pt x="10" y="0"/>
                  </a:moveTo>
                  <a:lnTo>
                    <a:pt x="10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close/>
                  <a:moveTo>
                    <a:pt x="10" y="14"/>
                  </a:moveTo>
                  <a:lnTo>
                    <a:pt x="10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1" name="Freeform 52"/>
            <p:cNvSpPr>
              <a:spLocks noEditPoints="1"/>
            </p:cNvSpPr>
            <p:nvPr/>
          </p:nvSpPr>
          <p:spPr bwMode="auto">
            <a:xfrm>
              <a:off x="1690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2" name="Freeform 53"/>
            <p:cNvSpPr>
              <a:spLocks/>
            </p:cNvSpPr>
            <p:nvPr/>
          </p:nvSpPr>
          <p:spPr bwMode="auto">
            <a:xfrm>
              <a:off x="1725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3" name="Freeform 54"/>
            <p:cNvSpPr>
              <a:spLocks noEditPoints="1"/>
            </p:cNvSpPr>
            <p:nvPr/>
          </p:nvSpPr>
          <p:spPr bwMode="auto">
            <a:xfrm>
              <a:off x="1776" y="4143"/>
              <a:ext cx="27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2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2" y="6"/>
                    <a:pt x="3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10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8" y="10"/>
                    <a:pt x="8" y="10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4" name="Freeform 55"/>
            <p:cNvSpPr>
              <a:spLocks noEditPoints="1"/>
            </p:cNvSpPr>
            <p:nvPr/>
          </p:nvSpPr>
          <p:spPr bwMode="auto">
            <a:xfrm>
              <a:off x="1808" y="4143"/>
              <a:ext cx="28" cy="42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1"/>
                </a:cxn>
                <a:cxn ang="0">
                  <a:pos x="12" y="1"/>
                </a:cxn>
                <a:cxn ang="0">
                  <a:pos x="12" y="12"/>
                </a:cxn>
                <a:cxn ang="0">
                  <a:pos x="11" y="17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1" y="14"/>
                </a:cxn>
                <a:cxn ang="0">
                  <a:pos x="4" y="14"/>
                </a:cxn>
                <a:cxn ang="0">
                  <a:pos x="5" y="15"/>
                </a:cxn>
                <a:cxn ang="0">
                  <a:pos x="6" y="15"/>
                </a:cxn>
                <a:cxn ang="0">
                  <a:pos x="8" y="15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7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8" y="3"/>
                </a:cxn>
                <a:cxn ang="0">
                  <a:pos x="8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7"/>
                </a:cxn>
              </a:cxnLst>
              <a:rect l="0" t="0" r="r" b="b"/>
              <a:pathLst>
                <a:path w="12" h="18">
                  <a:moveTo>
                    <a:pt x="8" y="3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5"/>
                    <a:pt x="12" y="16"/>
                    <a:pt x="11" y="17"/>
                  </a:cubicBezTo>
                  <a:cubicBezTo>
                    <a:pt x="10" y="18"/>
                    <a:pt x="9" y="18"/>
                    <a:pt x="6" y="18"/>
                  </a:cubicBezTo>
                  <a:cubicBezTo>
                    <a:pt x="4" y="18"/>
                    <a:pt x="3" y="18"/>
                    <a:pt x="2" y="18"/>
                  </a:cubicBezTo>
                  <a:cubicBezTo>
                    <a:pt x="1" y="17"/>
                    <a:pt x="1" y="16"/>
                    <a:pt x="1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7" y="15"/>
                    <a:pt x="8" y="15"/>
                    <a:pt x="8" y="15"/>
                  </a:cubicBezTo>
                  <a:cubicBezTo>
                    <a:pt x="8" y="15"/>
                    <a:pt x="8" y="14"/>
                    <a:pt x="8" y="1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6" y="13"/>
                    <a:pt x="6" y="13"/>
                    <a:pt x="5" y="13"/>
                  </a:cubicBezTo>
                  <a:cubicBezTo>
                    <a:pt x="3" y="13"/>
                    <a:pt x="1" y="12"/>
                    <a:pt x="1" y="11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8" y="1"/>
                    <a:pt x="8" y="2"/>
                    <a:pt x="8" y="3"/>
                  </a:cubicBezTo>
                  <a:close/>
                  <a:moveTo>
                    <a:pt x="8" y="7"/>
                  </a:moveTo>
                  <a:cubicBezTo>
                    <a:pt x="8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8" y="8"/>
                    <a:pt x="8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5" name="Freeform 56"/>
            <p:cNvSpPr>
              <a:spLocks noEditPoints="1"/>
            </p:cNvSpPr>
            <p:nvPr/>
          </p:nvSpPr>
          <p:spPr bwMode="auto">
            <a:xfrm>
              <a:off x="1840" y="4143"/>
              <a:ext cx="28" cy="30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4" y="7"/>
                </a:cxn>
                <a:cxn ang="0">
                  <a:pos x="5" y="10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8" y="9"/>
                </a:cxn>
                <a:cxn ang="0">
                  <a:pos x="12" y="9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1" y="2"/>
                </a:cxn>
                <a:cxn ang="0">
                  <a:pos x="12" y="7"/>
                </a:cxn>
                <a:cxn ang="0">
                  <a:pos x="4" y="5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9"/>
                    <a:pt x="4" y="9"/>
                    <a:pt x="5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1"/>
                    <a:pt x="12" y="12"/>
                    <a:pt x="10" y="12"/>
                  </a:cubicBezTo>
                  <a:cubicBezTo>
                    <a:pt x="10" y="13"/>
                    <a:pt x="8" y="13"/>
                    <a:pt x="6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2" y="3"/>
                    <a:pt x="12" y="4"/>
                    <a:pt x="12" y="7"/>
                  </a:cubicBezTo>
                  <a:close/>
                  <a:moveTo>
                    <a:pt x="4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6" name="Freeform 57"/>
            <p:cNvSpPr>
              <a:spLocks/>
            </p:cNvSpPr>
            <p:nvPr/>
          </p:nvSpPr>
          <p:spPr bwMode="auto">
            <a:xfrm>
              <a:off x="1873" y="4143"/>
              <a:ext cx="27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2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7" name="Freeform 58"/>
            <p:cNvSpPr>
              <a:spLocks/>
            </p:cNvSpPr>
            <p:nvPr/>
          </p:nvSpPr>
          <p:spPr bwMode="auto">
            <a:xfrm>
              <a:off x="1905" y="4143"/>
              <a:ext cx="28" cy="30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8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8"/>
                </a:cxn>
                <a:cxn ang="0">
                  <a:pos x="12" y="8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</a:cxnLst>
              <a:rect l="0" t="0" r="r" b="b"/>
              <a:pathLst>
                <a:path w="12" h="13">
                  <a:moveTo>
                    <a:pt x="12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5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1" y="11"/>
                    <a:pt x="10" y="12"/>
                  </a:cubicBezTo>
                  <a:cubicBezTo>
                    <a:pt x="9" y="13"/>
                    <a:pt x="8" y="13"/>
                    <a:pt x="6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3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8" name="Freeform 59"/>
            <p:cNvSpPr>
              <a:spLocks/>
            </p:cNvSpPr>
            <p:nvPr/>
          </p:nvSpPr>
          <p:spPr bwMode="auto">
            <a:xfrm>
              <a:off x="1933" y="4146"/>
              <a:ext cx="30" cy="3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1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0" y="13"/>
                </a:cxn>
                <a:cxn ang="0">
                  <a:pos x="8" y="16"/>
                </a:cxn>
                <a:cxn ang="0">
                  <a:pos x="5" y="17"/>
                </a:cxn>
                <a:cxn ang="0">
                  <a:pos x="3" y="17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13" h="17">
                  <a:moveTo>
                    <a:pt x="5" y="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9" y="16"/>
                    <a:pt x="8" y="16"/>
                  </a:cubicBezTo>
                  <a:cubicBezTo>
                    <a:pt x="8" y="17"/>
                    <a:pt x="6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9" name="Freeform 60"/>
            <p:cNvSpPr>
              <a:spLocks/>
            </p:cNvSpPr>
            <p:nvPr/>
          </p:nvSpPr>
          <p:spPr bwMode="auto">
            <a:xfrm>
              <a:off x="2109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0" name="Freeform 61"/>
            <p:cNvSpPr>
              <a:spLocks noEditPoints="1"/>
            </p:cNvSpPr>
            <p:nvPr/>
          </p:nvSpPr>
          <p:spPr bwMode="auto">
            <a:xfrm>
              <a:off x="2143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2" y="9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4" y="10"/>
                    <a:pt x="3" y="10"/>
                    <a:pt x="2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1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9" y="7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1" name="Freeform 62"/>
            <p:cNvSpPr>
              <a:spLocks noEditPoints="1"/>
            </p:cNvSpPr>
            <p:nvPr/>
          </p:nvSpPr>
          <p:spPr bwMode="auto">
            <a:xfrm>
              <a:off x="2180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4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8" y="7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2" name="Freeform 63"/>
            <p:cNvSpPr>
              <a:spLocks/>
            </p:cNvSpPr>
            <p:nvPr/>
          </p:nvSpPr>
          <p:spPr bwMode="auto">
            <a:xfrm>
              <a:off x="2215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6" y="37"/>
                </a:cxn>
                <a:cxn ang="0">
                  <a:pos x="16" y="9"/>
                </a:cxn>
                <a:cxn ang="0">
                  <a:pos x="7" y="19"/>
                </a:cxn>
                <a:cxn ang="0">
                  <a:pos x="0" y="12"/>
                </a:cxn>
                <a:cxn ang="0">
                  <a:pos x="14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6" y="37"/>
                  </a:lnTo>
                  <a:lnTo>
                    <a:pt x="16" y="9"/>
                  </a:lnTo>
                  <a:lnTo>
                    <a:pt x="7" y="19"/>
                  </a:lnTo>
                  <a:lnTo>
                    <a:pt x="0" y="12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3" name="Freeform 64"/>
            <p:cNvSpPr>
              <a:spLocks/>
            </p:cNvSpPr>
            <p:nvPr/>
          </p:nvSpPr>
          <p:spPr bwMode="auto">
            <a:xfrm>
              <a:off x="2252" y="4134"/>
              <a:ext cx="30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5" y="8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4" name="Freeform 65"/>
            <p:cNvSpPr>
              <a:spLocks/>
            </p:cNvSpPr>
            <p:nvPr/>
          </p:nvSpPr>
          <p:spPr bwMode="auto">
            <a:xfrm>
              <a:off x="2289" y="4134"/>
              <a:ext cx="28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11" y="6"/>
                </a:cxn>
                <a:cxn ang="0">
                  <a:pos x="12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5" y="5"/>
                    <a:pt x="6" y="5"/>
                    <a:pt x="7" y="5"/>
                  </a:cubicBezTo>
                  <a:cubicBezTo>
                    <a:pt x="9" y="5"/>
                    <a:pt x="11" y="6"/>
                    <a:pt x="11" y="6"/>
                  </a:cubicBezTo>
                  <a:cubicBezTo>
                    <a:pt x="12" y="7"/>
                    <a:pt x="12" y="9"/>
                    <a:pt x="12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5" name="Freeform 66"/>
            <p:cNvSpPr>
              <a:spLocks/>
            </p:cNvSpPr>
            <p:nvPr/>
          </p:nvSpPr>
          <p:spPr bwMode="auto">
            <a:xfrm>
              <a:off x="2358" y="4134"/>
              <a:ext cx="33" cy="39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9" y="4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2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10" y="10"/>
                </a:cxn>
                <a:cxn ang="0">
                  <a:pos x="14" y="10"/>
                </a:cxn>
                <a:cxn ang="0">
                  <a:pos x="14" y="11"/>
                </a:cxn>
                <a:cxn ang="0">
                  <a:pos x="13" y="15"/>
                </a:cxn>
                <a:cxn ang="0">
                  <a:pos x="8" y="17"/>
                </a:cxn>
                <a:cxn ang="0">
                  <a:pos x="4" y="16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8" y="0"/>
                </a:cxn>
                <a:cxn ang="0">
                  <a:pos x="13" y="1"/>
                </a:cxn>
                <a:cxn ang="0">
                  <a:pos x="14" y="5"/>
                </a:cxn>
                <a:cxn ang="0">
                  <a:pos x="14" y="6"/>
                </a:cxn>
              </a:cxnLst>
              <a:rect l="0" t="0" r="r" b="b"/>
              <a:pathLst>
                <a:path w="14" h="17">
                  <a:moveTo>
                    <a:pt x="14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4"/>
                    <a:pt x="8" y="4"/>
                    <a:pt x="7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1"/>
                    <a:pt x="5" y="12"/>
                    <a:pt x="5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4" y="15"/>
                    <a:pt x="13" y="15"/>
                  </a:cubicBezTo>
                  <a:cubicBezTo>
                    <a:pt x="12" y="16"/>
                    <a:pt x="10" y="17"/>
                    <a:pt x="8" y="17"/>
                  </a:cubicBezTo>
                  <a:cubicBezTo>
                    <a:pt x="6" y="17"/>
                    <a:pt x="4" y="17"/>
                    <a:pt x="4" y="16"/>
                  </a:cubicBezTo>
                  <a:cubicBezTo>
                    <a:pt x="2" y="16"/>
                    <a:pt x="2" y="16"/>
                    <a:pt x="1" y="15"/>
                  </a:cubicBezTo>
                  <a:cubicBezTo>
                    <a:pt x="0" y="14"/>
                    <a:pt x="0" y="12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3" y="0"/>
                    <a:pt x="5" y="0"/>
                    <a:pt x="8" y="0"/>
                  </a:cubicBezTo>
                  <a:cubicBezTo>
                    <a:pt x="10" y="0"/>
                    <a:pt x="12" y="0"/>
                    <a:pt x="13" y="1"/>
                  </a:cubicBezTo>
                  <a:cubicBezTo>
                    <a:pt x="14" y="2"/>
                    <a:pt x="14" y="3"/>
                    <a:pt x="14" y="5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6" name="Freeform 67"/>
            <p:cNvSpPr>
              <a:spLocks noEditPoints="1"/>
            </p:cNvSpPr>
            <p:nvPr/>
          </p:nvSpPr>
          <p:spPr bwMode="auto">
            <a:xfrm>
              <a:off x="239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8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8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7" name="Freeform 68"/>
            <p:cNvSpPr>
              <a:spLocks/>
            </p:cNvSpPr>
            <p:nvPr/>
          </p:nvSpPr>
          <p:spPr bwMode="auto">
            <a:xfrm>
              <a:off x="2425" y="4146"/>
              <a:ext cx="26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9" y="25"/>
                </a:cxn>
                <a:cxn ang="0">
                  <a:pos x="19" y="16"/>
                </a:cxn>
                <a:cxn ang="0">
                  <a:pos x="9" y="16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6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9" y="25"/>
                  </a:lnTo>
                  <a:lnTo>
                    <a:pt x="19" y="16"/>
                  </a:lnTo>
                  <a:lnTo>
                    <a:pt x="9" y="16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8" name="Freeform 69"/>
            <p:cNvSpPr>
              <a:spLocks/>
            </p:cNvSpPr>
            <p:nvPr/>
          </p:nvSpPr>
          <p:spPr bwMode="auto">
            <a:xfrm>
              <a:off x="2458" y="4146"/>
              <a:ext cx="25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9"/>
                </a:cxn>
                <a:cxn ang="0">
                  <a:pos x="9" y="9"/>
                </a:cxn>
                <a:cxn ang="0">
                  <a:pos x="13" y="0"/>
                </a:cxn>
                <a:cxn ang="0">
                  <a:pos x="23" y="0"/>
                </a:cxn>
                <a:cxn ang="0">
                  <a:pos x="16" y="11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9" y="16"/>
                </a:cxn>
                <a:cxn ang="0">
                  <a:pos x="6" y="16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25" h="25">
                  <a:moveTo>
                    <a:pt x="6" y="0"/>
                  </a:moveTo>
                  <a:lnTo>
                    <a:pt x="6" y="9"/>
                  </a:lnTo>
                  <a:lnTo>
                    <a:pt x="9" y="9"/>
                  </a:lnTo>
                  <a:lnTo>
                    <a:pt x="13" y="0"/>
                  </a:lnTo>
                  <a:lnTo>
                    <a:pt x="23" y="0"/>
                  </a:lnTo>
                  <a:lnTo>
                    <a:pt x="16" y="11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9" name="Freeform 70"/>
            <p:cNvSpPr>
              <a:spLocks/>
            </p:cNvSpPr>
            <p:nvPr/>
          </p:nvSpPr>
          <p:spPr bwMode="auto">
            <a:xfrm>
              <a:off x="2483" y="4146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7"/>
                </a:cxn>
                <a:cxn ang="0">
                  <a:pos x="16" y="7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7"/>
                  </a:lnTo>
                  <a:lnTo>
                    <a:pt x="16" y="7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0" name="Rectangle 71"/>
            <p:cNvSpPr>
              <a:spLocks noChangeArrowheads="1"/>
            </p:cNvSpPr>
            <p:nvPr/>
          </p:nvSpPr>
          <p:spPr bwMode="auto">
            <a:xfrm>
              <a:off x="250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1" name="Freeform 72"/>
            <p:cNvSpPr>
              <a:spLocks/>
            </p:cNvSpPr>
            <p:nvPr/>
          </p:nvSpPr>
          <p:spPr bwMode="auto">
            <a:xfrm>
              <a:off x="2538" y="4134"/>
              <a:ext cx="35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4" y="37"/>
                </a:cxn>
                <a:cxn ang="0">
                  <a:pos x="24" y="9"/>
                </a:cxn>
                <a:cxn ang="0">
                  <a:pos x="12" y="9"/>
                </a:cxn>
                <a:cxn ang="0">
                  <a:pos x="12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35" h="37">
                  <a:moveTo>
                    <a:pt x="0" y="0"/>
                  </a:moveTo>
                  <a:lnTo>
                    <a:pt x="35" y="0"/>
                  </a:lnTo>
                  <a:lnTo>
                    <a:pt x="35" y="37"/>
                  </a:lnTo>
                  <a:lnTo>
                    <a:pt x="24" y="37"/>
                  </a:lnTo>
                  <a:lnTo>
                    <a:pt x="24" y="9"/>
                  </a:lnTo>
                  <a:lnTo>
                    <a:pt x="12" y="9"/>
                  </a:lnTo>
                  <a:lnTo>
                    <a:pt x="12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" name="Freeform 73"/>
            <p:cNvSpPr>
              <a:spLocks noEditPoints="1"/>
            </p:cNvSpPr>
            <p:nvPr/>
          </p:nvSpPr>
          <p:spPr bwMode="auto">
            <a:xfrm>
              <a:off x="2578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3" y="6"/>
                </a:cxn>
                <a:cxn ang="0">
                  <a:pos x="4" y="8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9" y="11"/>
                </a:cxn>
                <a:cxn ang="0">
                  <a:pos x="5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3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3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4" y="8"/>
                    <a:pt x="4" y="8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9" y="11"/>
                    <a:pt x="7" y="12"/>
                    <a:pt x="5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2"/>
                    <a:pt x="11" y="3"/>
                    <a:pt x="11" y="6"/>
                  </a:cubicBezTo>
                  <a:close/>
                  <a:moveTo>
                    <a:pt x="3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3" name="Freeform 74"/>
            <p:cNvSpPr>
              <a:spLocks/>
            </p:cNvSpPr>
            <p:nvPr/>
          </p:nvSpPr>
          <p:spPr bwMode="auto">
            <a:xfrm>
              <a:off x="2605" y="4146"/>
              <a:ext cx="21" cy="2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7"/>
                </a:cxn>
                <a:cxn ang="0">
                  <a:pos x="14" y="7"/>
                </a:cxn>
                <a:cxn ang="0">
                  <a:pos x="14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1" y="0"/>
                </a:cxn>
              </a:cxnLst>
              <a:rect l="0" t="0" r="r" b="b"/>
              <a:pathLst>
                <a:path w="21" h="25">
                  <a:moveTo>
                    <a:pt x="21" y="0"/>
                  </a:moveTo>
                  <a:lnTo>
                    <a:pt x="21" y="7"/>
                  </a:lnTo>
                  <a:lnTo>
                    <a:pt x="14" y="7"/>
                  </a:lnTo>
                  <a:lnTo>
                    <a:pt x="14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4" name="Freeform 75"/>
            <p:cNvSpPr>
              <a:spLocks noEditPoints="1"/>
            </p:cNvSpPr>
            <p:nvPr/>
          </p:nvSpPr>
          <p:spPr bwMode="auto">
            <a:xfrm>
              <a:off x="2629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6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4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2"/>
                    <a:pt x="11" y="3"/>
                    <a:pt x="11" y="6"/>
                  </a:cubicBezTo>
                  <a:close/>
                  <a:moveTo>
                    <a:pt x="4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5" name="Freeform 76"/>
            <p:cNvSpPr>
              <a:spLocks noEditPoints="1"/>
            </p:cNvSpPr>
            <p:nvPr/>
          </p:nvSpPr>
          <p:spPr bwMode="auto">
            <a:xfrm>
              <a:off x="2659" y="4146"/>
              <a:ext cx="25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1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5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1" y="3"/>
                    <a:pt x="11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10"/>
                    <a:pt x="10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6" name="Freeform 77"/>
            <p:cNvSpPr>
              <a:spLocks noEditPoints="1"/>
            </p:cNvSpPr>
            <p:nvPr/>
          </p:nvSpPr>
          <p:spPr bwMode="auto">
            <a:xfrm>
              <a:off x="2689" y="4134"/>
              <a:ext cx="27" cy="39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10" y="6"/>
                </a:cxn>
                <a:cxn ang="0">
                  <a:pos x="12" y="11"/>
                </a:cxn>
                <a:cxn ang="0">
                  <a:pos x="10" y="15"/>
                </a:cxn>
                <a:cxn ang="0">
                  <a:pos x="6" y="17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1" y="3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0" y="3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6" y="8"/>
                </a:cxn>
              </a:cxnLst>
              <a:rect l="0" t="0" r="r" b="b"/>
              <a:pathLst>
                <a:path w="12" h="17">
                  <a:moveTo>
                    <a:pt x="4" y="7"/>
                  </a:moveTo>
                  <a:cubicBezTo>
                    <a:pt x="4" y="7"/>
                    <a:pt x="4" y="6"/>
                    <a:pt x="5" y="6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8" y="5"/>
                    <a:pt x="10" y="6"/>
                    <a:pt x="10" y="6"/>
                  </a:cubicBezTo>
                  <a:cubicBezTo>
                    <a:pt x="11" y="7"/>
                    <a:pt x="12" y="9"/>
                    <a:pt x="12" y="11"/>
                  </a:cubicBezTo>
                  <a:cubicBezTo>
                    <a:pt x="12" y="13"/>
                    <a:pt x="11" y="15"/>
                    <a:pt x="10" y="15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5"/>
                  </a:cubicBezTo>
                  <a:cubicBezTo>
                    <a:pt x="1" y="14"/>
                    <a:pt x="0" y="13"/>
                    <a:pt x="0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4"/>
                    <a:pt x="1" y="3"/>
                  </a:cubicBezTo>
                  <a:cubicBezTo>
                    <a:pt x="2" y="2"/>
                    <a:pt x="4" y="1"/>
                    <a:pt x="6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"/>
                    <a:pt x="11" y="2"/>
                    <a:pt x="10" y="3"/>
                  </a:cubicBezTo>
                  <a:cubicBezTo>
                    <a:pt x="9" y="3"/>
                    <a:pt x="8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3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lnTo>
                    <a:pt x="4" y="7"/>
                  </a:lnTo>
                  <a:close/>
                  <a:moveTo>
                    <a:pt x="6" y="8"/>
                  </a:moveTo>
                  <a:cubicBezTo>
                    <a:pt x="5" y="8"/>
                    <a:pt x="5" y="8"/>
                    <a:pt x="4" y="9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7" y="14"/>
                    <a:pt x="7" y="14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7" y="9"/>
                  </a:cubicBezTo>
                  <a:cubicBezTo>
                    <a:pt x="7" y="8"/>
                    <a:pt x="7" y="8"/>
                    <a:pt x="6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7" name="Freeform 78"/>
            <p:cNvSpPr>
              <a:spLocks/>
            </p:cNvSpPr>
            <p:nvPr/>
          </p:nvSpPr>
          <p:spPr bwMode="auto">
            <a:xfrm>
              <a:off x="2716" y="4146"/>
              <a:ext cx="28" cy="3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9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9" y="12"/>
                </a:cxn>
                <a:cxn ang="0">
                  <a:pos x="8" y="16"/>
                </a:cxn>
                <a:cxn ang="0">
                  <a:pos x="4" y="17"/>
                </a:cxn>
                <a:cxn ang="0">
                  <a:pos x="3" y="16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5" y="13"/>
                </a:cxn>
                <a:cxn ang="0">
                  <a:pos x="6" y="11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2" h="17">
                  <a:moveTo>
                    <a:pt x="4" y="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9" y="15"/>
                    <a:pt x="8" y="16"/>
                  </a:cubicBezTo>
                  <a:cubicBezTo>
                    <a:pt x="7" y="16"/>
                    <a:pt x="6" y="17"/>
                    <a:pt x="4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5" y="14"/>
                    <a:pt x="5" y="14"/>
                    <a:pt x="5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8" name="Freeform 79"/>
            <p:cNvSpPr>
              <a:spLocks noEditPoints="1"/>
            </p:cNvSpPr>
            <p:nvPr/>
          </p:nvSpPr>
          <p:spPr bwMode="auto">
            <a:xfrm>
              <a:off x="2746" y="4146"/>
              <a:ext cx="28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6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8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2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7" y="12"/>
                    <a:pt x="6" y="12"/>
                    <a:pt x="6" y="11"/>
                  </a:cubicBezTo>
                  <a:cubicBezTo>
                    <a:pt x="5" y="11"/>
                    <a:pt x="5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7" y="9"/>
                    <a:pt x="7" y="9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9" name="Freeform 80"/>
            <p:cNvSpPr>
              <a:spLocks/>
            </p:cNvSpPr>
            <p:nvPr/>
          </p:nvSpPr>
          <p:spPr bwMode="auto">
            <a:xfrm>
              <a:off x="2779" y="4146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0" name="Freeform 81"/>
            <p:cNvSpPr>
              <a:spLocks/>
            </p:cNvSpPr>
            <p:nvPr/>
          </p:nvSpPr>
          <p:spPr bwMode="auto">
            <a:xfrm>
              <a:off x="2837" y="4146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1" name="Freeform 82"/>
            <p:cNvSpPr>
              <a:spLocks noEditPoints="1"/>
            </p:cNvSpPr>
            <p:nvPr/>
          </p:nvSpPr>
          <p:spPr bwMode="auto">
            <a:xfrm>
              <a:off x="2867" y="4146"/>
              <a:ext cx="27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1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2" name="Rectangle 83"/>
            <p:cNvSpPr>
              <a:spLocks noChangeArrowheads="1"/>
            </p:cNvSpPr>
            <p:nvPr/>
          </p:nvSpPr>
          <p:spPr bwMode="auto">
            <a:xfrm>
              <a:off x="2899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3" name="Freeform 84"/>
            <p:cNvSpPr>
              <a:spLocks/>
            </p:cNvSpPr>
            <p:nvPr/>
          </p:nvSpPr>
          <p:spPr bwMode="auto">
            <a:xfrm>
              <a:off x="2934" y="4134"/>
              <a:ext cx="37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4"/>
                </a:cxn>
                <a:cxn ang="0">
                  <a:pos x="14" y="14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21" y="19"/>
                </a:cxn>
                <a:cxn ang="0">
                  <a:pos x="37" y="37"/>
                </a:cxn>
                <a:cxn ang="0">
                  <a:pos x="23" y="37"/>
                </a:cxn>
                <a:cxn ang="0">
                  <a:pos x="14" y="23"/>
                </a:cxn>
                <a:cxn ang="0">
                  <a:pos x="9" y="23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7" h="37">
                  <a:moveTo>
                    <a:pt x="9" y="0"/>
                  </a:moveTo>
                  <a:lnTo>
                    <a:pt x="9" y="14"/>
                  </a:lnTo>
                  <a:lnTo>
                    <a:pt x="14" y="14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21" y="19"/>
                  </a:lnTo>
                  <a:lnTo>
                    <a:pt x="37" y="37"/>
                  </a:lnTo>
                  <a:lnTo>
                    <a:pt x="23" y="37"/>
                  </a:lnTo>
                  <a:lnTo>
                    <a:pt x="14" y="23"/>
                  </a:lnTo>
                  <a:lnTo>
                    <a:pt x="9" y="23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4" name="Freeform 85"/>
            <p:cNvSpPr>
              <a:spLocks/>
            </p:cNvSpPr>
            <p:nvPr/>
          </p:nvSpPr>
          <p:spPr bwMode="auto">
            <a:xfrm>
              <a:off x="2973" y="4134"/>
              <a:ext cx="3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25"/>
                </a:cxn>
                <a:cxn ang="0">
                  <a:pos x="9" y="25"/>
                </a:cxn>
                <a:cxn ang="0">
                  <a:pos x="21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5" y="37"/>
                </a:cxn>
                <a:cxn ang="0">
                  <a:pos x="25" y="14"/>
                </a:cxn>
                <a:cxn ang="0">
                  <a:pos x="25" y="14"/>
                </a:cxn>
                <a:cxn ang="0">
                  <a:pos x="14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5" h="37">
                  <a:moveTo>
                    <a:pt x="9" y="0"/>
                  </a:moveTo>
                  <a:lnTo>
                    <a:pt x="9" y="25"/>
                  </a:lnTo>
                  <a:lnTo>
                    <a:pt x="9" y="25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35" y="37"/>
                  </a:lnTo>
                  <a:lnTo>
                    <a:pt x="25" y="37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14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5" name="Freeform 86"/>
            <p:cNvSpPr>
              <a:spLocks/>
            </p:cNvSpPr>
            <p:nvPr/>
          </p:nvSpPr>
          <p:spPr bwMode="auto">
            <a:xfrm>
              <a:off x="3015" y="4134"/>
              <a:ext cx="46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3" y="23"/>
                </a:cxn>
                <a:cxn ang="0">
                  <a:pos x="23" y="23"/>
                </a:cxn>
                <a:cxn ang="0">
                  <a:pos x="30" y="0"/>
                </a:cxn>
                <a:cxn ang="0">
                  <a:pos x="46" y="0"/>
                </a:cxn>
                <a:cxn ang="0">
                  <a:pos x="46" y="37"/>
                </a:cxn>
                <a:cxn ang="0">
                  <a:pos x="37" y="37"/>
                </a:cxn>
                <a:cxn ang="0">
                  <a:pos x="37" y="9"/>
                </a:cxn>
                <a:cxn ang="0">
                  <a:pos x="37" y="9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46" h="37">
                  <a:moveTo>
                    <a:pt x="0" y="0"/>
                  </a:moveTo>
                  <a:lnTo>
                    <a:pt x="16" y="0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30" y="0"/>
                  </a:lnTo>
                  <a:lnTo>
                    <a:pt x="46" y="0"/>
                  </a:lnTo>
                  <a:lnTo>
                    <a:pt x="46" y="37"/>
                  </a:lnTo>
                  <a:lnTo>
                    <a:pt x="37" y="37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6" name="Freeform 87"/>
            <p:cNvSpPr>
              <a:spLocks noEditPoints="1"/>
            </p:cNvSpPr>
            <p:nvPr/>
          </p:nvSpPr>
          <p:spPr bwMode="auto">
            <a:xfrm>
              <a:off x="306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7" name="Freeform 88"/>
            <p:cNvSpPr>
              <a:spLocks/>
            </p:cNvSpPr>
            <p:nvPr/>
          </p:nvSpPr>
          <p:spPr bwMode="auto">
            <a:xfrm>
              <a:off x="3114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1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8" name="Freeform 89"/>
            <p:cNvSpPr>
              <a:spLocks noEditPoints="1"/>
            </p:cNvSpPr>
            <p:nvPr/>
          </p:nvSpPr>
          <p:spPr bwMode="auto">
            <a:xfrm>
              <a:off x="3151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lose/>
                  <a:moveTo>
                    <a:pt x="6" y="3"/>
                  </a:move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5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9" name="Freeform 90"/>
            <p:cNvSpPr>
              <a:spLocks/>
            </p:cNvSpPr>
            <p:nvPr/>
          </p:nvSpPr>
          <p:spPr bwMode="auto">
            <a:xfrm>
              <a:off x="3595" y="4146"/>
              <a:ext cx="25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16" y="9"/>
                </a:cxn>
                <a:cxn ang="0">
                  <a:pos x="25" y="9"/>
                </a:cxn>
                <a:cxn ang="0">
                  <a:pos x="25" y="16"/>
                </a:cxn>
                <a:cxn ang="0">
                  <a:pos x="16" y="16"/>
                </a:cxn>
                <a:cxn ang="0">
                  <a:pos x="16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5" h="25">
                  <a:moveTo>
                    <a:pt x="9" y="9"/>
                  </a:moveTo>
                  <a:lnTo>
                    <a:pt x="9" y="0"/>
                  </a:lnTo>
                  <a:lnTo>
                    <a:pt x="16" y="0"/>
                  </a:lnTo>
                  <a:lnTo>
                    <a:pt x="16" y="9"/>
                  </a:lnTo>
                  <a:lnTo>
                    <a:pt x="25" y="9"/>
                  </a:lnTo>
                  <a:lnTo>
                    <a:pt x="25" y="16"/>
                  </a:lnTo>
                  <a:lnTo>
                    <a:pt x="16" y="16"/>
                  </a:lnTo>
                  <a:lnTo>
                    <a:pt x="16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0" name="Freeform 91"/>
            <p:cNvSpPr>
              <a:spLocks/>
            </p:cNvSpPr>
            <p:nvPr/>
          </p:nvSpPr>
          <p:spPr bwMode="auto">
            <a:xfrm>
              <a:off x="362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1" name="Rectangle 92"/>
            <p:cNvSpPr>
              <a:spLocks noChangeArrowheads="1"/>
            </p:cNvSpPr>
            <p:nvPr/>
          </p:nvSpPr>
          <p:spPr bwMode="auto">
            <a:xfrm>
              <a:off x="3659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2" name="Freeform 93"/>
            <p:cNvSpPr>
              <a:spLocks noEditPoints="1"/>
            </p:cNvSpPr>
            <p:nvPr/>
          </p:nvSpPr>
          <p:spPr bwMode="auto">
            <a:xfrm>
              <a:off x="3690" y="4134"/>
              <a:ext cx="32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1" y="4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7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3" y="9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7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1"/>
                    <a:pt x="13" y="3"/>
                    <a:pt x="13" y="4"/>
                  </a:cubicBezTo>
                  <a:cubicBezTo>
                    <a:pt x="13" y="6"/>
                    <a:pt x="13" y="6"/>
                    <a:pt x="13" y="7"/>
                  </a:cubicBezTo>
                  <a:cubicBezTo>
                    <a:pt x="13" y="7"/>
                    <a:pt x="12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3" y="9"/>
                    <a:pt x="13" y="9"/>
                  </a:cubicBezTo>
                  <a:cubicBezTo>
                    <a:pt x="13" y="10"/>
                    <a:pt x="14" y="11"/>
                    <a:pt x="14" y="12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5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2" y="8"/>
                    <a:pt x="3" y="8"/>
                  </a:cubicBezTo>
                  <a:close/>
                  <a:moveTo>
                    <a:pt x="7" y="10"/>
                  </a:move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0" y="11"/>
                    <a:pt x="9" y="10"/>
                    <a:pt x="9" y="10"/>
                  </a:cubicBezTo>
                  <a:cubicBezTo>
                    <a:pt x="9" y="10"/>
                    <a:pt x="8" y="10"/>
                    <a:pt x="7" y="1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7"/>
                    <a:pt x="7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3" name="Freeform 94"/>
            <p:cNvSpPr>
              <a:spLocks/>
            </p:cNvSpPr>
            <p:nvPr/>
          </p:nvSpPr>
          <p:spPr bwMode="auto">
            <a:xfrm>
              <a:off x="3727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4" name="Freeform 95"/>
            <p:cNvSpPr>
              <a:spLocks/>
            </p:cNvSpPr>
            <p:nvPr/>
          </p:nvSpPr>
          <p:spPr bwMode="auto">
            <a:xfrm>
              <a:off x="3763" y="4134"/>
              <a:ext cx="28" cy="37"/>
            </a:xfrm>
            <a:custGeom>
              <a:avLst/>
              <a:gdLst/>
              <a:ahLst/>
              <a:cxnLst>
                <a:cxn ang="0">
                  <a:pos x="12" y="13"/>
                </a:cxn>
                <a:cxn ang="0">
                  <a:pos x="12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1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2" y="13"/>
                </a:cxn>
              </a:cxnLst>
              <a:rect l="0" t="0" r="r" b="b"/>
              <a:pathLst>
                <a:path w="12" h="16">
                  <a:moveTo>
                    <a:pt x="12" y="13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8"/>
                    <a:pt x="11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2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5" name="Rectangle 96"/>
            <p:cNvSpPr>
              <a:spLocks noChangeArrowheads="1"/>
            </p:cNvSpPr>
            <p:nvPr/>
          </p:nvSpPr>
          <p:spPr bwMode="auto">
            <a:xfrm>
              <a:off x="379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6" name="Freeform 97"/>
            <p:cNvSpPr>
              <a:spLocks/>
            </p:cNvSpPr>
            <p:nvPr/>
          </p:nvSpPr>
          <p:spPr bwMode="auto">
            <a:xfrm>
              <a:off x="3828" y="4134"/>
              <a:ext cx="30" cy="39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7" y="17"/>
                </a:cxn>
                <a:cxn ang="0">
                  <a:pos x="3" y="16"/>
                </a:cxn>
                <a:cxn ang="0">
                  <a:pos x="1" y="15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5" y="10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</a:cxnLst>
              <a:rect l="0" t="0" r="r" b="b"/>
              <a:pathLst>
                <a:path w="13" h="17">
                  <a:moveTo>
                    <a:pt x="4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2"/>
                    <a:pt x="13" y="4"/>
                  </a:cubicBezTo>
                  <a:cubicBezTo>
                    <a:pt x="13" y="5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7" y="17"/>
                  </a:cubicBezTo>
                  <a:cubicBezTo>
                    <a:pt x="5" y="17"/>
                    <a:pt x="4" y="17"/>
                    <a:pt x="3" y="16"/>
                  </a:cubicBezTo>
                  <a:cubicBezTo>
                    <a:pt x="2" y="16"/>
                    <a:pt x="1" y="16"/>
                    <a:pt x="1" y="15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7" name="Freeform 98"/>
            <p:cNvSpPr>
              <a:spLocks/>
            </p:cNvSpPr>
            <p:nvPr/>
          </p:nvSpPr>
          <p:spPr bwMode="auto">
            <a:xfrm>
              <a:off x="3863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2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5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5" y="12"/>
                    <a:pt x="5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8" name="Freeform 99"/>
            <p:cNvSpPr>
              <a:spLocks/>
            </p:cNvSpPr>
            <p:nvPr/>
          </p:nvSpPr>
          <p:spPr bwMode="auto">
            <a:xfrm>
              <a:off x="390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2" y="9"/>
                    <a:pt x="3" y="8"/>
                    <a:pt x="6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9" name="Rectangle 100"/>
            <p:cNvSpPr>
              <a:spLocks noChangeArrowheads="1"/>
            </p:cNvSpPr>
            <p:nvPr/>
          </p:nvSpPr>
          <p:spPr bwMode="auto">
            <a:xfrm>
              <a:off x="393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0" name="Freeform 101"/>
            <p:cNvSpPr>
              <a:spLocks noEditPoints="1"/>
            </p:cNvSpPr>
            <p:nvPr/>
          </p:nvSpPr>
          <p:spPr bwMode="auto">
            <a:xfrm>
              <a:off x="3965" y="4134"/>
              <a:ext cx="30" cy="39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7"/>
                </a:cxn>
                <a:cxn ang="0">
                  <a:pos x="7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3" h="17">
                  <a:moveTo>
                    <a:pt x="13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3" y="2"/>
                    <a:pt x="13" y="3"/>
                    <a:pt x="13" y="4"/>
                  </a:cubicBezTo>
                  <a:lnTo>
                    <a:pt x="13" y="5"/>
                  </a:lnTo>
                  <a:close/>
                  <a:moveTo>
                    <a:pt x="7" y="13"/>
                  </a:move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1" name="Freeform 102"/>
            <p:cNvSpPr>
              <a:spLocks noEditPoints="1"/>
            </p:cNvSpPr>
            <p:nvPr/>
          </p:nvSpPr>
          <p:spPr bwMode="auto">
            <a:xfrm>
              <a:off x="4002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2" name="Freeform 103"/>
            <p:cNvSpPr>
              <a:spLocks noEditPoints="1"/>
            </p:cNvSpPr>
            <p:nvPr/>
          </p:nvSpPr>
          <p:spPr bwMode="auto">
            <a:xfrm>
              <a:off x="4036" y="4134"/>
              <a:ext cx="33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3" y="23"/>
                </a:cxn>
                <a:cxn ang="0">
                  <a:pos x="33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19" y="37"/>
                </a:cxn>
                <a:cxn ang="0">
                  <a:pos x="19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30" y="0"/>
                </a:cxn>
                <a:cxn ang="0">
                  <a:pos x="19" y="23"/>
                </a:cxn>
                <a:cxn ang="0">
                  <a:pos x="19" y="7"/>
                </a:cxn>
                <a:cxn ang="0">
                  <a:pos x="19" y="7"/>
                </a:cxn>
                <a:cxn ang="0">
                  <a:pos x="7" y="23"/>
                </a:cxn>
                <a:cxn ang="0">
                  <a:pos x="19" y="23"/>
                </a:cxn>
              </a:cxnLst>
              <a:rect l="0" t="0" r="r" b="b"/>
              <a:pathLst>
                <a:path w="33" h="37">
                  <a:moveTo>
                    <a:pt x="30" y="0"/>
                  </a:moveTo>
                  <a:lnTo>
                    <a:pt x="30" y="23"/>
                  </a:lnTo>
                  <a:lnTo>
                    <a:pt x="33" y="23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19" y="37"/>
                  </a:lnTo>
                  <a:lnTo>
                    <a:pt x="19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30" y="0"/>
                  </a:lnTo>
                  <a:close/>
                  <a:moveTo>
                    <a:pt x="19" y="23"/>
                  </a:moveTo>
                  <a:lnTo>
                    <a:pt x="19" y="7"/>
                  </a:lnTo>
                  <a:lnTo>
                    <a:pt x="19" y="7"/>
                  </a:lnTo>
                  <a:lnTo>
                    <a:pt x="7" y="23"/>
                  </a:lnTo>
                  <a:lnTo>
                    <a:pt x="19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3" name="Freeform 104"/>
            <p:cNvSpPr>
              <a:spLocks noEditPoints="1"/>
            </p:cNvSpPr>
            <p:nvPr/>
          </p:nvSpPr>
          <p:spPr bwMode="auto">
            <a:xfrm>
              <a:off x="4073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4" name="Freeform 105"/>
            <p:cNvSpPr>
              <a:spLocks/>
            </p:cNvSpPr>
            <p:nvPr/>
          </p:nvSpPr>
          <p:spPr bwMode="auto">
            <a:xfrm>
              <a:off x="4145" y="4146"/>
              <a:ext cx="23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4" y="9"/>
                </a:cxn>
                <a:cxn ang="0">
                  <a:pos x="23" y="9"/>
                </a:cxn>
                <a:cxn ang="0">
                  <a:pos x="23" y="16"/>
                </a:cxn>
                <a:cxn ang="0">
                  <a:pos x="14" y="16"/>
                </a:cxn>
                <a:cxn ang="0">
                  <a:pos x="14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3" h="25">
                  <a:moveTo>
                    <a:pt x="9" y="9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4" y="9"/>
                  </a:lnTo>
                  <a:lnTo>
                    <a:pt x="23" y="9"/>
                  </a:lnTo>
                  <a:lnTo>
                    <a:pt x="23" y="16"/>
                  </a:lnTo>
                  <a:lnTo>
                    <a:pt x="14" y="16"/>
                  </a:lnTo>
                  <a:lnTo>
                    <a:pt x="14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5" name="Freeform 106"/>
            <p:cNvSpPr>
              <a:spLocks/>
            </p:cNvSpPr>
            <p:nvPr/>
          </p:nvSpPr>
          <p:spPr bwMode="auto">
            <a:xfrm>
              <a:off x="417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6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6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6" name="Rectangle 107"/>
            <p:cNvSpPr>
              <a:spLocks noChangeArrowheads="1"/>
            </p:cNvSpPr>
            <p:nvPr/>
          </p:nvSpPr>
          <p:spPr bwMode="auto">
            <a:xfrm>
              <a:off x="4210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7" name="Freeform 108"/>
            <p:cNvSpPr>
              <a:spLocks noEditPoints="1"/>
            </p:cNvSpPr>
            <p:nvPr/>
          </p:nvSpPr>
          <p:spPr bwMode="auto">
            <a:xfrm>
              <a:off x="4240" y="4134"/>
              <a:ext cx="32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23"/>
                </a:cxn>
                <a:cxn ang="0">
                  <a:pos x="32" y="23"/>
                </a:cxn>
                <a:cxn ang="0">
                  <a:pos x="32" y="30"/>
                </a:cxn>
                <a:cxn ang="0">
                  <a:pos x="27" y="30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18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27" y="0"/>
                </a:cxn>
                <a:cxn ang="0">
                  <a:pos x="18" y="23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7" y="23"/>
                </a:cxn>
                <a:cxn ang="0">
                  <a:pos x="18" y="23"/>
                </a:cxn>
              </a:cxnLst>
              <a:rect l="0" t="0" r="r" b="b"/>
              <a:pathLst>
                <a:path w="32" h="37">
                  <a:moveTo>
                    <a:pt x="27" y="0"/>
                  </a:moveTo>
                  <a:lnTo>
                    <a:pt x="27" y="23"/>
                  </a:lnTo>
                  <a:lnTo>
                    <a:pt x="32" y="23"/>
                  </a:lnTo>
                  <a:lnTo>
                    <a:pt x="32" y="30"/>
                  </a:lnTo>
                  <a:lnTo>
                    <a:pt x="27" y="30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18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27" y="0"/>
                  </a:lnTo>
                  <a:close/>
                  <a:moveTo>
                    <a:pt x="18" y="23"/>
                  </a:moveTo>
                  <a:lnTo>
                    <a:pt x="18" y="7"/>
                  </a:lnTo>
                  <a:lnTo>
                    <a:pt x="18" y="7"/>
                  </a:lnTo>
                  <a:lnTo>
                    <a:pt x="7" y="23"/>
                  </a:lnTo>
                  <a:lnTo>
                    <a:pt x="18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8" name="Freeform 109"/>
            <p:cNvSpPr>
              <a:spLocks noEditPoints="1"/>
            </p:cNvSpPr>
            <p:nvPr/>
          </p:nvSpPr>
          <p:spPr bwMode="auto">
            <a:xfrm>
              <a:off x="4277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8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6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8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7" y="10"/>
                    <a:pt x="6" y="10"/>
                    <a:pt x="5" y="10"/>
                  </a:cubicBezTo>
                  <a:cubicBezTo>
                    <a:pt x="3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3" y="17"/>
                    <a:pt x="1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6" y="7"/>
                  </a:moveTo>
                  <a:cubicBezTo>
                    <a:pt x="7" y="7"/>
                    <a:pt x="8" y="7"/>
                    <a:pt x="8" y="6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7"/>
                    <a:pt x="5" y="7"/>
                    <a:pt x="6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9" name="Freeform 110"/>
            <p:cNvSpPr>
              <a:spLocks/>
            </p:cNvSpPr>
            <p:nvPr/>
          </p:nvSpPr>
          <p:spPr bwMode="auto">
            <a:xfrm>
              <a:off x="4311" y="4134"/>
              <a:ext cx="30" cy="3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1" y="9"/>
                </a:cxn>
                <a:cxn ang="0">
                  <a:pos x="1" y="0"/>
                </a:cxn>
              </a:cxnLst>
              <a:rect l="0" t="0" r="r" b="b"/>
              <a:pathLst>
                <a:path w="13" h="17">
                  <a:moveTo>
                    <a:pt x="1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8" y="9"/>
                    <a:pt x="8" y="8"/>
                    <a:pt x="6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1" y="9"/>
                    <a:pt x="1" y="9"/>
                    <a:pt x="1" y="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0" name="Rectangle 111"/>
            <p:cNvSpPr>
              <a:spLocks noChangeArrowheads="1"/>
            </p:cNvSpPr>
            <p:nvPr/>
          </p:nvSpPr>
          <p:spPr bwMode="auto">
            <a:xfrm>
              <a:off x="4346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1" name="Freeform 112"/>
            <p:cNvSpPr>
              <a:spLocks/>
            </p:cNvSpPr>
            <p:nvPr/>
          </p:nvSpPr>
          <p:spPr bwMode="auto">
            <a:xfrm>
              <a:off x="4376" y="4134"/>
              <a:ext cx="30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9"/>
                </a:cxn>
                <a:cxn ang="0">
                  <a:pos x="16" y="37"/>
                </a:cxn>
                <a:cxn ang="0">
                  <a:pos x="7" y="37"/>
                </a:cxn>
                <a:cxn ang="0">
                  <a:pos x="1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30" y="0"/>
                </a:cxn>
              </a:cxnLst>
              <a:rect l="0" t="0" r="r" b="b"/>
              <a:pathLst>
                <a:path w="30" h="37">
                  <a:moveTo>
                    <a:pt x="30" y="0"/>
                  </a:moveTo>
                  <a:lnTo>
                    <a:pt x="30" y="9"/>
                  </a:lnTo>
                  <a:lnTo>
                    <a:pt x="16" y="37"/>
                  </a:lnTo>
                  <a:lnTo>
                    <a:pt x="7" y="37"/>
                  </a:lnTo>
                  <a:lnTo>
                    <a:pt x="1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2" name="Freeform 113"/>
            <p:cNvSpPr>
              <a:spLocks/>
            </p:cNvSpPr>
            <p:nvPr/>
          </p:nvSpPr>
          <p:spPr bwMode="auto">
            <a:xfrm>
              <a:off x="4413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3" name="Freeform 114"/>
            <p:cNvSpPr>
              <a:spLocks/>
            </p:cNvSpPr>
            <p:nvPr/>
          </p:nvSpPr>
          <p:spPr bwMode="auto">
            <a:xfrm>
              <a:off x="445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2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4" name="Rectangle 115"/>
            <p:cNvSpPr>
              <a:spLocks noChangeArrowheads="1"/>
            </p:cNvSpPr>
            <p:nvPr/>
          </p:nvSpPr>
          <p:spPr bwMode="auto">
            <a:xfrm>
              <a:off x="448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5" name="Freeform 116"/>
            <p:cNvSpPr>
              <a:spLocks/>
            </p:cNvSpPr>
            <p:nvPr/>
          </p:nvSpPr>
          <p:spPr bwMode="auto">
            <a:xfrm>
              <a:off x="4515" y="4134"/>
              <a:ext cx="27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7" y="0"/>
                </a:cxn>
              </a:cxnLst>
              <a:rect l="0" t="0" r="r" b="b"/>
              <a:pathLst>
                <a:path w="27" h="37">
                  <a:moveTo>
                    <a:pt x="27" y="0"/>
                  </a:moveTo>
                  <a:lnTo>
                    <a:pt x="27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6" name="Freeform 117"/>
            <p:cNvSpPr>
              <a:spLocks noEditPoints="1"/>
            </p:cNvSpPr>
            <p:nvPr/>
          </p:nvSpPr>
          <p:spPr bwMode="auto">
            <a:xfrm>
              <a:off x="4549" y="4134"/>
              <a:ext cx="33" cy="39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6"/>
                </a:cxn>
                <a:cxn ang="0">
                  <a:pos x="5" y="8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4" y="4"/>
                </a:cxn>
                <a:cxn ang="0">
                  <a:pos x="14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5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4" h="17">
                  <a:moveTo>
                    <a:pt x="14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5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2" y="0"/>
                    <a:pt x="12" y="1"/>
                  </a:cubicBezTo>
                  <a:cubicBezTo>
                    <a:pt x="13" y="2"/>
                    <a:pt x="14" y="3"/>
                    <a:pt x="14" y="4"/>
                  </a:cubicBezTo>
                  <a:lnTo>
                    <a:pt x="14" y="5"/>
                  </a:lnTo>
                  <a:close/>
                  <a:moveTo>
                    <a:pt x="7" y="13"/>
                  </a:move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7" name="Freeform 118"/>
            <p:cNvSpPr>
              <a:spLocks noEditPoints="1"/>
            </p:cNvSpPr>
            <p:nvPr/>
          </p:nvSpPr>
          <p:spPr bwMode="auto">
            <a:xfrm>
              <a:off x="4584" y="4134"/>
              <a:ext cx="35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5" y="23"/>
                </a:cxn>
                <a:cxn ang="0">
                  <a:pos x="35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21" y="37"/>
                </a:cxn>
                <a:cxn ang="0">
                  <a:pos x="21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6" y="0"/>
                </a:cxn>
                <a:cxn ang="0">
                  <a:pos x="30" y="0"/>
                </a:cxn>
                <a:cxn ang="0">
                  <a:pos x="21" y="23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9" y="23"/>
                </a:cxn>
                <a:cxn ang="0">
                  <a:pos x="21" y="23"/>
                </a:cxn>
              </a:cxnLst>
              <a:rect l="0" t="0" r="r" b="b"/>
              <a:pathLst>
                <a:path w="35" h="37">
                  <a:moveTo>
                    <a:pt x="30" y="0"/>
                  </a:moveTo>
                  <a:lnTo>
                    <a:pt x="30" y="23"/>
                  </a:lnTo>
                  <a:lnTo>
                    <a:pt x="35" y="23"/>
                  </a:lnTo>
                  <a:lnTo>
                    <a:pt x="35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21" y="37"/>
                  </a:lnTo>
                  <a:lnTo>
                    <a:pt x="21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6" y="0"/>
                  </a:lnTo>
                  <a:lnTo>
                    <a:pt x="30" y="0"/>
                  </a:lnTo>
                  <a:close/>
                  <a:moveTo>
                    <a:pt x="21" y="23"/>
                  </a:moveTo>
                  <a:lnTo>
                    <a:pt x="21" y="7"/>
                  </a:lnTo>
                  <a:lnTo>
                    <a:pt x="21" y="7"/>
                  </a:lnTo>
                  <a:lnTo>
                    <a:pt x="9" y="23"/>
                  </a:lnTo>
                  <a:lnTo>
                    <a:pt x="21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8" name="Freeform 119"/>
            <p:cNvSpPr>
              <a:spLocks noEditPoints="1"/>
            </p:cNvSpPr>
            <p:nvPr/>
          </p:nvSpPr>
          <p:spPr bwMode="auto">
            <a:xfrm>
              <a:off x="4621" y="4134"/>
              <a:ext cx="32" cy="3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2" y="1"/>
                </a:cxn>
                <a:cxn ang="0">
                  <a:pos x="14" y="6"/>
                </a:cxn>
                <a:cxn ang="0">
                  <a:pos x="14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0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0"/>
                </a:cxn>
                <a:cxn ang="0">
                  <a:pos x="10" y="6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7" y="0"/>
                  </a:move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4" y="3"/>
                    <a:pt x="14" y="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2" y="15"/>
                  </a:cubicBezTo>
                  <a:cubicBezTo>
                    <a:pt x="1" y="14"/>
                    <a:pt x="0" y="13"/>
                    <a:pt x="0" y="1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5" y="12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1"/>
                    <a:pt x="10" y="10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9" name="Freeform 131"/>
            <p:cNvSpPr>
              <a:spLocks/>
            </p:cNvSpPr>
            <p:nvPr/>
          </p:nvSpPr>
          <p:spPr bwMode="auto">
            <a:xfrm>
              <a:off x="4820" y="4146"/>
              <a:ext cx="39" cy="2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17" y="4"/>
                </a:cxn>
                <a:cxn ang="0">
                  <a:pos x="17" y="11"/>
                </a:cxn>
                <a:cxn ang="0">
                  <a:pos x="14" y="11"/>
                </a:cxn>
                <a:cxn ang="0">
                  <a:pos x="14" y="5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3" y="5"/>
                </a:cxn>
                <a:cxn ang="0">
                  <a:pos x="3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17" h="11">
                  <a:moveTo>
                    <a:pt x="3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1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1" y="1"/>
                    <a:pt x="11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7" y="1"/>
                    <a:pt x="17" y="2"/>
                    <a:pt x="17" y="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1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3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0" name="Freeform 132"/>
            <p:cNvSpPr>
              <a:spLocks noEditPoints="1"/>
            </p:cNvSpPr>
            <p:nvPr/>
          </p:nvSpPr>
          <p:spPr bwMode="auto">
            <a:xfrm>
              <a:off x="4864" y="4146"/>
              <a:ext cx="25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7"/>
                    <a:pt x="1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8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1" name="Freeform 133"/>
            <p:cNvSpPr>
              <a:spLocks noEditPoints="1"/>
            </p:cNvSpPr>
            <p:nvPr/>
          </p:nvSpPr>
          <p:spPr bwMode="auto">
            <a:xfrm>
              <a:off x="4896" y="4134"/>
              <a:ext cx="7" cy="3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12"/>
                </a:cxn>
                <a:cxn ang="0">
                  <a:pos x="7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7" y="12"/>
                </a:cxn>
              </a:cxnLst>
              <a:rect l="0" t="0" r="r" b="b"/>
              <a:pathLst>
                <a:path w="7" h="37">
                  <a:moveTo>
                    <a:pt x="7" y="0"/>
                  </a:move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close/>
                  <a:moveTo>
                    <a:pt x="7" y="12"/>
                  </a:moveTo>
                  <a:lnTo>
                    <a:pt x="7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2" name="Rectangle 134"/>
            <p:cNvSpPr>
              <a:spLocks noChangeArrowheads="1"/>
            </p:cNvSpPr>
            <p:nvPr/>
          </p:nvSpPr>
          <p:spPr bwMode="auto">
            <a:xfrm>
              <a:off x="4910" y="4134"/>
              <a:ext cx="7" cy="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3" name="Freeform 135"/>
            <p:cNvSpPr>
              <a:spLocks noEditPoints="1"/>
            </p:cNvSpPr>
            <p:nvPr/>
          </p:nvSpPr>
          <p:spPr bwMode="auto">
            <a:xfrm>
              <a:off x="4922" y="4134"/>
              <a:ext cx="36" cy="39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4"/>
                </a:cxn>
                <a:cxn ang="0">
                  <a:pos x="12" y="4"/>
                </a:cxn>
                <a:cxn ang="0">
                  <a:pos x="11" y="11"/>
                </a:cxn>
                <a:cxn ang="0">
                  <a:pos x="11" y="11"/>
                </a:cxn>
                <a:cxn ang="0">
                  <a:pos x="12" y="11"/>
                </a:cxn>
                <a:cxn ang="0">
                  <a:pos x="13" y="10"/>
                </a:cxn>
                <a:cxn ang="0">
                  <a:pos x="14" y="7"/>
                </a:cxn>
                <a:cxn ang="0">
                  <a:pos x="12" y="3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4" y="13"/>
                </a:cxn>
                <a:cxn ang="0">
                  <a:pos x="8" y="15"/>
                </a:cxn>
                <a:cxn ang="0">
                  <a:pos x="11" y="14"/>
                </a:cxn>
                <a:cxn ang="0">
                  <a:pos x="12" y="13"/>
                </a:cxn>
                <a:cxn ang="0">
                  <a:pos x="15" y="13"/>
                </a:cxn>
                <a:cxn ang="0">
                  <a:pos x="12" y="16"/>
                </a:cxn>
                <a:cxn ang="0">
                  <a:pos x="8" y="17"/>
                </a:cxn>
                <a:cxn ang="0">
                  <a:pos x="2" y="14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3" y="2"/>
                </a:cxn>
                <a:cxn ang="0">
                  <a:pos x="16" y="7"/>
                </a:cxn>
                <a:cxn ang="0">
                  <a:pos x="14" y="11"/>
                </a:cxn>
                <a:cxn ang="0">
                  <a:pos x="10" y="13"/>
                </a:cxn>
                <a:cxn ang="0">
                  <a:pos x="9" y="13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7" y="13"/>
                </a:cxn>
                <a:cxn ang="0">
                  <a:pos x="4" y="12"/>
                </a:cxn>
                <a:cxn ang="0">
                  <a:pos x="3" y="9"/>
                </a:cxn>
                <a:cxn ang="0">
                  <a:pos x="4" y="6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0" y="5"/>
                </a:cxn>
                <a:cxn ang="0">
                  <a:pos x="6" y="9"/>
                </a:cxn>
                <a:cxn ang="0">
                  <a:pos x="6" y="10"/>
                </a:cxn>
                <a:cxn ang="0">
                  <a:pos x="7" y="11"/>
                </a:cxn>
                <a:cxn ang="0">
                  <a:pos x="9" y="10"/>
                </a:cxn>
                <a:cxn ang="0">
                  <a:pos x="10" y="8"/>
                </a:cxn>
                <a:cxn ang="0">
                  <a:pos x="9" y="7"/>
                </a:cxn>
                <a:cxn ang="0">
                  <a:pos x="8" y="6"/>
                </a:cxn>
                <a:cxn ang="0">
                  <a:pos x="6" y="7"/>
                </a:cxn>
                <a:cxn ang="0">
                  <a:pos x="6" y="9"/>
                </a:cxn>
              </a:cxnLst>
              <a:rect l="0" t="0" r="r" b="b"/>
              <a:pathLst>
                <a:path w="16" h="17">
                  <a:moveTo>
                    <a:pt x="10" y="5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1"/>
                    <a:pt x="13" y="11"/>
                    <a:pt x="13" y="10"/>
                  </a:cubicBezTo>
                  <a:cubicBezTo>
                    <a:pt x="14" y="10"/>
                    <a:pt x="14" y="9"/>
                    <a:pt x="14" y="7"/>
                  </a:cubicBezTo>
                  <a:cubicBezTo>
                    <a:pt x="14" y="6"/>
                    <a:pt x="13" y="4"/>
                    <a:pt x="12" y="3"/>
                  </a:cubicBezTo>
                  <a:cubicBezTo>
                    <a:pt x="11" y="2"/>
                    <a:pt x="10" y="2"/>
                    <a:pt x="8" y="2"/>
                  </a:cubicBezTo>
                  <a:cubicBezTo>
                    <a:pt x="6" y="2"/>
                    <a:pt x="5" y="2"/>
                    <a:pt x="4" y="4"/>
                  </a:cubicBezTo>
                  <a:cubicBezTo>
                    <a:pt x="2" y="5"/>
                    <a:pt x="2" y="6"/>
                    <a:pt x="2" y="8"/>
                  </a:cubicBezTo>
                  <a:cubicBezTo>
                    <a:pt x="2" y="10"/>
                    <a:pt x="2" y="12"/>
                    <a:pt x="4" y="13"/>
                  </a:cubicBezTo>
                  <a:cubicBezTo>
                    <a:pt x="5" y="14"/>
                    <a:pt x="6" y="15"/>
                    <a:pt x="8" y="15"/>
                  </a:cubicBezTo>
                  <a:cubicBezTo>
                    <a:pt x="9" y="15"/>
                    <a:pt x="10" y="14"/>
                    <a:pt x="11" y="14"/>
                  </a:cubicBezTo>
                  <a:cubicBezTo>
                    <a:pt x="11" y="14"/>
                    <a:pt x="12" y="14"/>
                    <a:pt x="12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8" y="17"/>
                  </a:cubicBezTo>
                  <a:cubicBezTo>
                    <a:pt x="6" y="17"/>
                    <a:pt x="4" y="16"/>
                    <a:pt x="2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2"/>
                  </a:cubicBezTo>
                  <a:cubicBezTo>
                    <a:pt x="15" y="3"/>
                    <a:pt x="16" y="5"/>
                    <a:pt x="16" y="7"/>
                  </a:cubicBezTo>
                  <a:cubicBezTo>
                    <a:pt x="16" y="8"/>
                    <a:pt x="15" y="10"/>
                    <a:pt x="14" y="11"/>
                  </a:cubicBezTo>
                  <a:cubicBezTo>
                    <a:pt x="13" y="12"/>
                    <a:pt x="12" y="13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9" y="13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6" y="13"/>
                    <a:pt x="5" y="13"/>
                    <a:pt x="4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4" y="6"/>
                  </a:cubicBezTo>
                  <a:cubicBezTo>
                    <a:pt x="5" y="5"/>
                    <a:pt x="6" y="4"/>
                    <a:pt x="7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5"/>
                    <a:pt x="10" y="5"/>
                    <a:pt x="10" y="5"/>
                  </a:cubicBezTo>
                  <a:close/>
                  <a:moveTo>
                    <a:pt x="6" y="9"/>
                  </a:moveTo>
                  <a:cubicBezTo>
                    <a:pt x="6" y="9"/>
                    <a:pt x="6" y="10"/>
                    <a:pt x="6" y="10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8" y="11"/>
                    <a:pt x="9" y="10"/>
                    <a:pt x="9" y="10"/>
                  </a:cubicBezTo>
                  <a:cubicBezTo>
                    <a:pt x="9" y="9"/>
                    <a:pt x="10" y="9"/>
                    <a:pt x="10" y="8"/>
                  </a:cubicBezTo>
                  <a:cubicBezTo>
                    <a:pt x="10" y="8"/>
                    <a:pt x="9" y="7"/>
                    <a:pt x="9" y="7"/>
                  </a:cubicBezTo>
                  <a:cubicBezTo>
                    <a:pt x="9" y="7"/>
                    <a:pt x="8" y="6"/>
                    <a:pt x="8" y="6"/>
                  </a:cubicBezTo>
                  <a:cubicBezTo>
                    <a:pt x="7" y="6"/>
                    <a:pt x="7" y="7"/>
                    <a:pt x="6" y="7"/>
                  </a:cubicBezTo>
                  <a:cubicBezTo>
                    <a:pt x="6" y="8"/>
                    <a:pt x="6" y="8"/>
                    <a:pt x="6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4" name="Freeform 136"/>
            <p:cNvSpPr>
              <a:spLocks noEditPoints="1"/>
            </p:cNvSpPr>
            <p:nvPr/>
          </p:nvSpPr>
          <p:spPr bwMode="auto">
            <a:xfrm>
              <a:off x="4961" y="4146"/>
              <a:ext cx="25" cy="27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3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7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11"/>
                    <a:pt x="6" y="11"/>
                  </a:cubicBezTo>
                  <a:cubicBezTo>
                    <a:pt x="5" y="11"/>
                    <a:pt x="5" y="12"/>
                    <a:pt x="4" y="12"/>
                  </a:cubicBezTo>
                  <a:cubicBezTo>
                    <a:pt x="2" y="12"/>
                    <a:pt x="1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1" y="5"/>
                    <a:pt x="2" y="4"/>
                    <a:pt x="4" y="4"/>
                  </a:cubicBezTo>
                  <a:cubicBezTo>
                    <a:pt x="5" y="4"/>
                    <a:pt x="5" y="4"/>
                    <a:pt x="6" y="5"/>
                  </a:cubicBezTo>
                  <a:cubicBezTo>
                    <a:pt x="6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7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5" name="Freeform 137"/>
            <p:cNvSpPr>
              <a:spLocks noEditPoints="1"/>
            </p:cNvSpPr>
            <p:nvPr/>
          </p:nvSpPr>
          <p:spPr bwMode="auto">
            <a:xfrm>
              <a:off x="4991" y="4134"/>
              <a:ext cx="25" cy="39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16"/>
                </a:cxn>
                <a:cxn ang="0">
                  <a:pos x="7" y="16"/>
                </a:cxn>
                <a:cxn ang="0">
                  <a:pos x="8" y="14"/>
                </a:cxn>
                <a:cxn ang="0">
                  <a:pos x="7" y="14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7"/>
                </a:cxn>
                <a:cxn ang="0">
                  <a:pos x="7" y="11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1"/>
                </a:cxn>
              </a:cxnLst>
              <a:rect l="0" t="0" r="r" b="b"/>
              <a:pathLst>
                <a:path w="11" h="17">
                  <a:moveTo>
                    <a:pt x="7" y="7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6"/>
                    <a:pt x="6" y="16"/>
                  </a:cubicBezTo>
                  <a:cubicBezTo>
                    <a:pt x="6" y="16"/>
                    <a:pt x="5" y="17"/>
                    <a:pt x="4" y="17"/>
                  </a:cubicBezTo>
                  <a:cubicBezTo>
                    <a:pt x="3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5"/>
                    <a:pt x="7" y="6"/>
                    <a:pt x="7" y="7"/>
                  </a:cubicBezTo>
                  <a:close/>
                  <a:moveTo>
                    <a:pt x="7" y="11"/>
                  </a:moveTo>
                  <a:cubicBezTo>
                    <a:pt x="7" y="10"/>
                    <a:pt x="7" y="9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6" y="14"/>
                    <a:pt x="7" y="14"/>
                    <a:pt x="7" y="13"/>
                  </a:cubicBezTo>
                  <a:cubicBezTo>
                    <a:pt x="7" y="13"/>
                    <a:pt x="7" y="12"/>
                    <a:pt x="7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6" name="Freeform 138"/>
            <p:cNvSpPr>
              <a:spLocks/>
            </p:cNvSpPr>
            <p:nvPr/>
          </p:nvSpPr>
          <p:spPr bwMode="auto">
            <a:xfrm>
              <a:off x="5019" y="4146"/>
              <a:ext cx="27" cy="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0" y="25"/>
                </a:cxn>
                <a:cxn ang="0">
                  <a:pos x="7" y="2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18" y="0"/>
                </a:cxn>
                <a:cxn ang="0">
                  <a:pos x="27" y="0"/>
                </a:cxn>
              </a:cxnLst>
              <a:rect l="0" t="0" r="r" b="b"/>
              <a:pathLst>
                <a:path w="27" h="25">
                  <a:moveTo>
                    <a:pt x="27" y="0"/>
                  </a:moveTo>
                  <a:lnTo>
                    <a:pt x="20" y="25"/>
                  </a:lnTo>
                  <a:lnTo>
                    <a:pt x="7" y="25"/>
                  </a:lnTo>
                  <a:lnTo>
                    <a:pt x="0" y="0"/>
                  </a:lnTo>
                  <a:lnTo>
                    <a:pt x="9" y="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8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7" name="Freeform 139"/>
            <p:cNvSpPr>
              <a:spLocks noEditPoints="1"/>
            </p:cNvSpPr>
            <p:nvPr/>
          </p:nvSpPr>
          <p:spPr bwMode="auto">
            <a:xfrm>
              <a:off x="5049" y="4134"/>
              <a:ext cx="9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2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9" y="12"/>
                </a:cxn>
              </a:cxnLst>
              <a:rect l="0" t="0" r="r" b="b"/>
              <a:pathLst>
                <a:path w="9" h="37">
                  <a:moveTo>
                    <a:pt x="9" y="0"/>
                  </a:move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2"/>
                  </a:moveTo>
                  <a:lnTo>
                    <a:pt x="9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8" name="Freeform 140"/>
            <p:cNvSpPr>
              <a:spLocks/>
            </p:cNvSpPr>
            <p:nvPr/>
          </p:nvSpPr>
          <p:spPr bwMode="auto">
            <a:xfrm>
              <a:off x="5063" y="4146"/>
              <a:ext cx="25" cy="2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10" y="5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5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0" y="3"/>
                </a:cxn>
              </a:cxnLst>
              <a:rect l="0" t="0" r="r" b="b"/>
              <a:pathLst>
                <a:path w="11" h="12">
                  <a:moveTo>
                    <a:pt x="1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7" y="4"/>
                    <a:pt x="9" y="4"/>
                    <a:pt x="10" y="5"/>
                  </a:cubicBezTo>
                  <a:cubicBezTo>
                    <a:pt x="11" y="5"/>
                    <a:pt x="11" y="6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5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7"/>
                    <a:pt x="2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9" y="1"/>
                  </a:cubicBezTo>
                  <a:cubicBezTo>
                    <a:pt x="10" y="1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9" name="Rectangle 141"/>
            <p:cNvSpPr>
              <a:spLocks noChangeArrowheads="1"/>
            </p:cNvSpPr>
            <p:nvPr/>
          </p:nvSpPr>
          <p:spPr bwMode="auto">
            <a:xfrm>
              <a:off x="5093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0" name="Freeform 142"/>
            <p:cNvSpPr>
              <a:spLocks/>
            </p:cNvSpPr>
            <p:nvPr/>
          </p:nvSpPr>
          <p:spPr bwMode="auto">
            <a:xfrm>
              <a:off x="5109" y="4146"/>
              <a:ext cx="23" cy="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1"/>
                </a:cxn>
                <a:cxn ang="0">
                  <a:pos x="10" y="4"/>
                </a:cxn>
                <a:cxn ang="0">
                  <a:pos x="10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0" h="11">
                  <a:moveTo>
                    <a:pt x="4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10" y="2"/>
                    <a:pt x="10" y="3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1" name="Freeform 143"/>
            <p:cNvSpPr>
              <a:spLocks/>
            </p:cNvSpPr>
            <p:nvPr/>
          </p:nvSpPr>
          <p:spPr bwMode="auto">
            <a:xfrm>
              <a:off x="5134" y="4146"/>
              <a:ext cx="26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7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8"/>
                  </a:cubicBezTo>
                  <a:cubicBezTo>
                    <a:pt x="7" y="8"/>
                    <a:pt x="8" y="8"/>
                    <a:pt x="8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52" name="TextBox 151"/>
          <p:cNvSpPr txBox="1"/>
          <p:nvPr/>
        </p:nvSpPr>
        <p:spPr>
          <a:xfrm>
            <a:off x="179512" y="3789040"/>
            <a:ext cx="8712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Компании, которые  доверили нам свою постоянную информационную поддержку!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107504" y="1196752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Если Вы воспользуетесь нашими услугами, Вы получите многолетний опыт наших сотрудников, качественное и оперативное информационное обслуживание и будете получать только ту информацию, которая Вам нужна – экономя деньги и драгоценное время.</a:t>
            </a:r>
            <a:endParaRPr lang="ru-RU" sz="1200" b="1" dirty="0">
              <a:solidFill>
                <a:srgbClr val="FF0000"/>
              </a:solidFill>
            </a:endParaRPr>
          </a:p>
        </p:txBody>
      </p:sp>
      <p:pic>
        <p:nvPicPr>
          <p:cNvPr id="1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93096"/>
            <a:ext cx="1212726" cy="905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4437112"/>
            <a:ext cx="1231909" cy="564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" name="Picture 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4221088"/>
            <a:ext cx="14287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4149080"/>
            <a:ext cx="1428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5517232"/>
            <a:ext cx="14287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96336" y="4365104"/>
            <a:ext cx="14287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15250" y="4797152"/>
            <a:ext cx="14287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07904" y="1844824"/>
            <a:ext cx="18002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8" name="TextBox 157"/>
          <p:cNvSpPr txBox="1"/>
          <p:nvPr/>
        </p:nvSpPr>
        <p:spPr>
          <a:xfrm>
            <a:off x="107504" y="2132856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Заполнить анкету информационных потребностей Вашей компании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ЗДЕСЬ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5724128" y="2204864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Запросить демонстрацию услуги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ЗДЕСЬ</a:t>
            </a: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00192" y="5013176"/>
            <a:ext cx="14287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47664" y="5157192"/>
            <a:ext cx="12287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512" y="5157192"/>
            <a:ext cx="14287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084168" y="4365104"/>
            <a:ext cx="14287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843808" y="5157192"/>
            <a:ext cx="14287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524328" y="5805264"/>
            <a:ext cx="14287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156176" y="5733256"/>
            <a:ext cx="1295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427984" y="5733256"/>
            <a:ext cx="14287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754" y="4959914"/>
            <a:ext cx="1005599" cy="78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Рисунок 162" descr="abstract-waves-on-a-blue-background.jpg"/>
          <p:cNvPicPr>
            <a:picLocks noChangeAspect="1"/>
          </p:cNvPicPr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blipFill dpi="0" rotWithShape="1">
            <a:blip r:embed="rId3" cstate="print">
              <a:lum bright="-2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928688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Спасибо за внимание</a:t>
            </a:r>
          </a:p>
        </p:txBody>
      </p:sp>
      <p:grpSp>
        <p:nvGrpSpPr>
          <p:cNvPr id="2" name="Группа 163"/>
          <p:cNvGrpSpPr/>
          <p:nvPr/>
        </p:nvGrpSpPr>
        <p:grpSpPr>
          <a:xfrm>
            <a:off x="428596" y="301607"/>
            <a:ext cx="2246313" cy="555625"/>
            <a:chOff x="288925" y="230188"/>
            <a:chExt cx="2246313" cy="555625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5129" name="Freeform 18"/>
            <p:cNvSpPr>
              <a:spLocks noEditPoints="1"/>
            </p:cNvSpPr>
            <p:nvPr/>
          </p:nvSpPr>
          <p:spPr bwMode="auto">
            <a:xfrm>
              <a:off x="1835150" y="549275"/>
              <a:ext cx="700088" cy="236538"/>
            </a:xfrm>
            <a:custGeom>
              <a:avLst/>
              <a:gdLst>
                <a:gd name="T0" fmla="*/ 2147483647 w 187"/>
                <a:gd name="T1" fmla="*/ 2147483647 h 63"/>
                <a:gd name="T2" fmla="*/ 2147483647 w 187"/>
                <a:gd name="T3" fmla="*/ 2147483647 h 63"/>
                <a:gd name="T4" fmla="*/ 2147483647 w 187"/>
                <a:gd name="T5" fmla="*/ 2147483647 h 63"/>
                <a:gd name="T6" fmla="*/ 2147483647 w 187"/>
                <a:gd name="T7" fmla="*/ 2147483647 h 63"/>
                <a:gd name="T8" fmla="*/ 2147483647 w 187"/>
                <a:gd name="T9" fmla="*/ 2147483647 h 63"/>
                <a:gd name="T10" fmla="*/ 2147483647 w 187"/>
                <a:gd name="T11" fmla="*/ 2147483647 h 63"/>
                <a:gd name="T12" fmla="*/ 2147483647 w 187"/>
                <a:gd name="T13" fmla="*/ 2147483647 h 63"/>
                <a:gd name="T14" fmla="*/ 2147483647 w 187"/>
                <a:gd name="T15" fmla="*/ 2147483647 h 63"/>
                <a:gd name="T16" fmla="*/ 2147483647 w 187"/>
                <a:gd name="T17" fmla="*/ 2147483647 h 63"/>
                <a:gd name="T18" fmla="*/ 2147483647 w 187"/>
                <a:gd name="T19" fmla="*/ 2147483647 h 63"/>
                <a:gd name="T20" fmla="*/ 2147483647 w 187"/>
                <a:gd name="T21" fmla="*/ 2147483647 h 63"/>
                <a:gd name="T22" fmla="*/ 2147483647 w 187"/>
                <a:gd name="T23" fmla="*/ 2147483647 h 63"/>
                <a:gd name="T24" fmla="*/ 2147483647 w 187"/>
                <a:gd name="T25" fmla="*/ 2147483647 h 63"/>
                <a:gd name="T26" fmla="*/ 2147483647 w 187"/>
                <a:gd name="T27" fmla="*/ 2147483647 h 63"/>
                <a:gd name="T28" fmla="*/ 2147483647 w 187"/>
                <a:gd name="T29" fmla="*/ 2147483647 h 63"/>
                <a:gd name="T30" fmla="*/ 2147483647 w 187"/>
                <a:gd name="T31" fmla="*/ 2147483647 h 63"/>
                <a:gd name="T32" fmla="*/ 2147483647 w 187"/>
                <a:gd name="T33" fmla="*/ 2147483647 h 63"/>
                <a:gd name="T34" fmla="*/ 2147483647 w 187"/>
                <a:gd name="T35" fmla="*/ 2147483647 h 63"/>
                <a:gd name="T36" fmla="*/ 2147483647 w 187"/>
                <a:gd name="T37" fmla="*/ 2147483647 h 63"/>
                <a:gd name="T38" fmla="*/ 2147483647 w 187"/>
                <a:gd name="T39" fmla="*/ 2147483647 h 63"/>
                <a:gd name="T40" fmla="*/ 2147483647 w 187"/>
                <a:gd name="T41" fmla="*/ 2147483647 h 63"/>
                <a:gd name="T42" fmla="*/ 2147483647 w 187"/>
                <a:gd name="T43" fmla="*/ 2147483647 h 63"/>
                <a:gd name="T44" fmla="*/ 2147483647 w 187"/>
                <a:gd name="T45" fmla="*/ 2147483647 h 63"/>
                <a:gd name="T46" fmla="*/ 2147483647 w 187"/>
                <a:gd name="T47" fmla="*/ 2147483647 h 63"/>
                <a:gd name="T48" fmla="*/ 2147483647 w 187"/>
                <a:gd name="T49" fmla="*/ 2147483647 h 63"/>
                <a:gd name="T50" fmla="*/ 2147483647 w 187"/>
                <a:gd name="T51" fmla="*/ 2147483647 h 63"/>
                <a:gd name="T52" fmla="*/ 2147483647 w 187"/>
                <a:gd name="T53" fmla="*/ 2147483647 h 63"/>
                <a:gd name="T54" fmla="*/ 2147483647 w 187"/>
                <a:gd name="T55" fmla="*/ 2147483647 h 63"/>
                <a:gd name="T56" fmla="*/ 2147483647 w 187"/>
                <a:gd name="T57" fmla="*/ 2147483647 h 63"/>
                <a:gd name="T58" fmla="*/ 2147483647 w 187"/>
                <a:gd name="T59" fmla="*/ 2147483647 h 63"/>
                <a:gd name="T60" fmla="*/ 2147483647 w 187"/>
                <a:gd name="T61" fmla="*/ 2147483647 h 63"/>
                <a:gd name="T62" fmla="*/ 2147483647 w 187"/>
                <a:gd name="T63" fmla="*/ 2147483647 h 63"/>
                <a:gd name="T64" fmla="*/ 2147483647 w 187"/>
                <a:gd name="T65" fmla="*/ 2147483647 h 63"/>
                <a:gd name="T66" fmla="*/ 2147483647 w 187"/>
                <a:gd name="T67" fmla="*/ 2147483647 h 63"/>
                <a:gd name="T68" fmla="*/ 2147483647 w 187"/>
                <a:gd name="T69" fmla="*/ 2147483647 h 63"/>
                <a:gd name="T70" fmla="*/ 2147483647 w 187"/>
                <a:gd name="T71" fmla="*/ 2147483647 h 63"/>
                <a:gd name="T72" fmla="*/ 2147483647 w 187"/>
                <a:gd name="T73" fmla="*/ 2147483647 h 63"/>
                <a:gd name="T74" fmla="*/ 2147483647 w 187"/>
                <a:gd name="T75" fmla="*/ 2147483647 h 63"/>
                <a:gd name="T76" fmla="*/ 2147483647 w 187"/>
                <a:gd name="T77" fmla="*/ 2147483647 h 63"/>
                <a:gd name="T78" fmla="*/ 2147483647 w 187"/>
                <a:gd name="T79" fmla="*/ 2147483647 h 63"/>
                <a:gd name="T80" fmla="*/ 2147483647 w 187"/>
                <a:gd name="T81" fmla="*/ 2147483647 h 63"/>
                <a:gd name="T82" fmla="*/ 2147483647 w 187"/>
                <a:gd name="T83" fmla="*/ 2147483647 h 63"/>
                <a:gd name="T84" fmla="*/ 2147483647 w 187"/>
                <a:gd name="T85" fmla="*/ 2147483647 h 63"/>
                <a:gd name="T86" fmla="*/ 2147483647 w 187"/>
                <a:gd name="T87" fmla="*/ 2147483647 h 63"/>
                <a:gd name="T88" fmla="*/ 2147483647 w 187"/>
                <a:gd name="T89" fmla="*/ 2147483647 h 63"/>
                <a:gd name="T90" fmla="*/ 2147483647 w 187"/>
                <a:gd name="T91" fmla="*/ 2147483647 h 63"/>
                <a:gd name="T92" fmla="*/ 2147483647 w 187"/>
                <a:gd name="T93" fmla="*/ 2147483647 h 63"/>
                <a:gd name="T94" fmla="*/ 2147483647 w 187"/>
                <a:gd name="T95" fmla="*/ 2147483647 h 63"/>
                <a:gd name="T96" fmla="*/ 2147483647 w 187"/>
                <a:gd name="T97" fmla="*/ 2147483647 h 63"/>
                <a:gd name="T98" fmla="*/ 2147483647 w 187"/>
                <a:gd name="T99" fmla="*/ 2147483647 h 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7"/>
                <a:gd name="T151" fmla="*/ 0 h 63"/>
                <a:gd name="T152" fmla="*/ 187 w 187"/>
                <a:gd name="T153" fmla="*/ 63 h 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7" h="63">
                  <a:moveTo>
                    <a:pt x="174" y="43"/>
                  </a:moveTo>
                  <a:cubicBezTo>
                    <a:pt x="170" y="45"/>
                    <a:pt x="167" y="47"/>
                    <a:pt x="163" y="48"/>
                  </a:cubicBezTo>
                  <a:cubicBezTo>
                    <a:pt x="161" y="49"/>
                    <a:pt x="159" y="49"/>
                    <a:pt x="157" y="49"/>
                  </a:cubicBezTo>
                  <a:cubicBezTo>
                    <a:pt x="156" y="50"/>
                    <a:pt x="154" y="50"/>
                    <a:pt x="153" y="50"/>
                  </a:cubicBezTo>
                  <a:cubicBezTo>
                    <a:pt x="150" y="50"/>
                    <a:pt x="147" y="49"/>
                    <a:pt x="145" y="47"/>
                  </a:cubicBezTo>
                  <a:cubicBezTo>
                    <a:pt x="143" y="45"/>
                    <a:pt x="142" y="43"/>
                    <a:pt x="142" y="40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8" y="36"/>
                    <a:pt x="153" y="34"/>
                    <a:pt x="157" y="32"/>
                  </a:cubicBezTo>
                  <a:cubicBezTo>
                    <a:pt x="161" y="30"/>
                    <a:pt x="164" y="29"/>
                    <a:pt x="166" y="28"/>
                  </a:cubicBezTo>
                  <a:cubicBezTo>
                    <a:pt x="173" y="24"/>
                    <a:pt x="178" y="21"/>
                    <a:pt x="181" y="18"/>
                  </a:cubicBezTo>
                  <a:cubicBezTo>
                    <a:pt x="184" y="14"/>
                    <a:pt x="186" y="11"/>
                    <a:pt x="186" y="7"/>
                  </a:cubicBezTo>
                  <a:cubicBezTo>
                    <a:pt x="186" y="5"/>
                    <a:pt x="185" y="3"/>
                    <a:pt x="183" y="2"/>
                  </a:cubicBezTo>
                  <a:cubicBezTo>
                    <a:pt x="181" y="1"/>
                    <a:pt x="179" y="0"/>
                    <a:pt x="175" y="0"/>
                  </a:cubicBezTo>
                  <a:cubicBezTo>
                    <a:pt x="172" y="0"/>
                    <a:pt x="167" y="1"/>
                    <a:pt x="162" y="3"/>
                  </a:cubicBezTo>
                  <a:cubicBezTo>
                    <a:pt x="160" y="3"/>
                    <a:pt x="159" y="4"/>
                    <a:pt x="157" y="4"/>
                  </a:cubicBezTo>
                  <a:cubicBezTo>
                    <a:pt x="154" y="6"/>
                    <a:pt x="150" y="8"/>
                    <a:pt x="146" y="11"/>
                  </a:cubicBezTo>
                  <a:cubicBezTo>
                    <a:pt x="139" y="16"/>
                    <a:pt x="133" y="21"/>
                    <a:pt x="130" y="26"/>
                  </a:cubicBezTo>
                  <a:cubicBezTo>
                    <a:pt x="128" y="28"/>
                    <a:pt x="127" y="31"/>
                    <a:pt x="126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9" y="39"/>
                    <a:pt x="114" y="42"/>
                    <a:pt x="111" y="43"/>
                  </a:cubicBezTo>
                  <a:cubicBezTo>
                    <a:pt x="108" y="45"/>
                    <a:pt x="106" y="46"/>
                    <a:pt x="104" y="46"/>
                  </a:cubicBezTo>
                  <a:cubicBezTo>
                    <a:pt x="101" y="46"/>
                    <a:pt x="100" y="44"/>
                    <a:pt x="100" y="42"/>
                  </a:cubicBezTo>
                  <a:cubicBezTo>
                    <a:pt x="100" y="38"/>
                    <a:pt x="106" y="30"/>
                    <a:pt x="118" y="20"/>
                  </a:cubicBezTo>
                  <a:cubicBezTo>
                    <a:pt x="121" y="17"/>
                    <a:pt x="122" y="15"/>
                    <a:pt x="122" y="14"/>
                  </a:cubicBezTo>
                  <a:cubicBezTo>
                    <a:pt x="122" y="12"/>
                    <a:pt x="122" y="9"/>
                    <a:pt x="121" y="7"/>
                  </a:cubicBezTo>
                  <a:cubicBezTo>
                    <a:pt x="120" y="4"/>
                    <a:pt x="119" y="3"/>
                    <a:pt x="118" y="3"/>
                  </a:cubicBezTo>
                  <a:cubicBezTo>
                    <a:pt x="115" y="3"/>
                    <a:pt x="112" y="4"/>
                    <a:pt x="109" y="6"/>
                  </a:cubicBezTo>
                  <a:cubicBezTo>
                    <a:pt x="102" y="10"/>
                    <a:pt x="96" y="13"/>
                    <a:pt x="91" y="17"/>
                  </a:cubicBezTo>
                  <a:cubicBezTo>
                    <a:pt x="86" y="21"/>
                    <a:pt x="82" y="24"/>
                    <a:pt x="78" y="28"/>
                  </a:cubicBezTo>
                  <a:cubicBezTo>
                    <a:pt x="74" y="31"/>
                    <a:pt x="71" y="34"/>
                    <a:pt x="69" y="36"/>
                  </a:cubicBezTo>
                  <a:cubicBezTo>
                    <a:pt x="67" y="38"/>
                    <a:pt x="65" y="39"/>
                    <a:pt x="65" y="39"/>
                  </a:cubicBezTo>
                  <a:cubicBezTo>
                    <a:pt x="63" y="39"/>
                    <a:pt x="63" y="38"/>
                    <a:pt x="63" y="37"/>
                  </a:cubicBezTo>
                  <a:cubicBezTo>
                    <a:pt x="63" y="34"/>
                    <a:pt x="68" y="28"/>
                    <a:pt x="79" y="18"/>
                  </a:cubicBezTo>
                  <a:cubicBezTo>
                    <a:pt x="80" y="16"/>
                    <a:pt x="81" y="16"/>
                    <a:pt x="82" y="15"/>
                  </a:cubicBezTo>
                  <a:cubicBezTo>
                    <a:pt x="82" y="15"/>
                    <a:pt x="83" y="14"/>
                    <a:pt x="83" y="13"/>
                  </a:cubicBezTo>
                  <a:cubicBezTo>
                    <a:pt x="83" y="13"/>
                    <a:pt x="84" y="12"/>
                    <a:pt x="84" y="12"/>
                  </a:cubicBezTo>
                  <a:cubicBezTo>
                    <a:pt x="84" y="10"/>
                    <a:pt x="83" y="10"/>
                    <a:pt x="82" y="9"/>
                  </a:cubicBezTo>
                  <a:cubicBezTo>
                    <a:pt x="80" y="8"/>
                    <a:pt x="79" y="8"/>
                    <a:pt x="76" y="8"/>
                  </a:cubicBezTo>
                  <a:cubicBezTo>
                    <a:pt x="73" y="8"/>
                    <a:pt x="70" y="9"/>
                    <a:pt x="67" y="12"/>
                  </a:cubicBezTo>
                  <a:cubicBezTo>
                    <a:pt x="63" y="15"/>
                    <a:pt x="59" y="19"/>
                    <a:pt x="55" y="25"/>
                  </a:cubicBezTo>
                  <a:cubicBezTo>
                    <a:pt x="52" y="28"/>
                    <a:pt x="51" y="30"/>
                    <a:pt x="49" y="32"/>
                  </a:cubicBezTo>
                  <a:cubicBezTo>
                    <a:pt x="49" y="32"/>
                    <a:pt x="49" y="33"/>
                    <a:pt x="49" y="33"/>
                  </a:cubicBezTo>
                  <a:cubicBezTo>
                    <a:pt x="49" y="34"/>
                    <a:pt x="49" y="34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3" y="39"/>
                    <a:pt x="38" y="42"/>
                    <a:pt x="35" y="43"/>
                  </a:cubicBezTo>
                  <a:cubicBezTo>
                    <a:pt x="31" y="45"/>
                    <a:pt x="28" y="46"/>
                    <a:pt x="25" y="46"/>
                  </a:cubicBezTo>
                  <a:cubicBezTo>
                    <a:pt x="21" y="46"/>
                    <a:pt x="19" y="46"/>
                    <a:pt x="17" y="44"/>
                  </a:cubicBezTo>
                  <a:cubicBezTo>
                    <a:pt x="15" y="43"/>
                    <a:pt x="15" y="41"/>
                    <a:pt x="15" y="39"/>
                  </a:cubicBezTo>
                  <a:cubicBezTo>
                    <a:pt x="15" y="37"/>
                    <a:pt x="15" y="35"/>
                    <a:pt x="17" y="33"/>
                  </a:cubicBezTo>
                  <a:cubicBezTo>
                    <a:pt x="19" y="31"/>
                    <a:pt x="23" y="28"/>
                    <a:pt x="29" y="24"/>
                  </a:cubicBezTo>
                  <a:cubicBezTo>
                    <a:pt x="31" y="22"/>
                    <a:pt x="34" y="20"/>
                    <a:pt x="36" y="16"/>
                  </a:cubicBezTo>
                  <a:cubicBezTo>
                    <a:pt x="39" y="12"/>
                    <a:pt x="40" y="9"/>
                    <a:pt x="40" y="7"/>
                  </a:cubicBezTo>
                  <a:cubicBezTo>
                    <a:pt x="40" y="5"/>
                    <a:pt x="38" y="4"/>
                    <a:pt x="34" y="4"/>
                  </a:cubicBezTo>
                  <a:cubicBezTo>
                    <a:pt x="26" y="4"/>
                    <a:pt x="17" y="10"/>
                    <a:pt x="7" y="22"/>
                  </a:cubicBezTo>
                  <a:cubicBezTo>
                    <a:pt x="7" y="22"/>
                    <a:pt x="7" y="23"/>
                    <a:pt x="6" y="23"/>
                  </a:cubicBezTo>
                  <a:cubicBezTo>
                    <a:pt x="5" y="25"/>
                    <a:pt x="4" y="27"/>
                    <a:pt x="3" y="28"/>
                  </a:cubicBezTo>
                  <a:cubicBezTo>
                    <a:pt x="2" y="29"/>
                    <a:pt x="2" y="30"/>
                    <a:pt x="1" y="32"/>
                  </a:cubicBezTo>
                  <a:cubicBezTo>
                    <a:pt x="1" y="34"/>
                    <a:pt x="0" y="37"/>
                    <a:pt x="0" y="39"/>
                  </a:cubicBezTo>
                  <a:cubicBezTo>
                    <a:pt x="0" y="44"/>
                    <a:pt x="2" y="49"/>
                    <a:pt x="4" y="54"/>
                  </a:cubicBezTo>
                  <a:cubicBezTo>
                    <a:pt x="5" y="55"/>
                    <a:pt x="6" y="56"/>
                    <a:pt x="6" y="57"/>
                  </a:cubicBezTo>
                  <a:cubicBezTo>
                    <a:pt x="9" y="60"/>
                    <a:pt x="12" y="61"/>
                    <a:pt x="17" y="61"/>
                  </a:cubicBezTo>
                  <a:cubicBezTo>
                    <a:pt x="21" y="61"/>
                    <a:pt x="26" y="60"/>
                    <a:pt x="32" y="56"/>
                  </a:cubicBezTo>
                  <a:cubicBezTo>
                    <a:pt x="37" y="53"/>
                    <a:pt x="42" y="48"/>
                    <a:pt x="48" y="42"/>
                  </a:cubicBezTo>
                  <a:cubicBezTo>
                    <a:pt x="48" y="42"/>
                    <a:pt x="49" y="42"/>
                    <a:pt x="49" y="42"/>
                  </a:cubicBezTo>
                  <a:cubicBezTo>
                    <a:pt x="49" y="44"/>
                    <a:pt x="49" y="46"/>
                    <a:pt x="49" y="47"/>
                  </a:cubicBezTo>
                  <a:cubicBezTo>
                    <a:pt x="50" y="49"/>
                    <a:pt x="50" y="51"/>
                    <a:pt x="51" y="52"/>
                  </a:cubicBezTo>
                  <a:cubicBezTo>
                    <a:pt x="53" y="56"/>
                    <a:pt x="55" y="58"/>
                    <a:pt x="57" y="58"/>
                  </a:cubicBezTo>
                  <a:cubicBezTo>
                    <a:pt x="59" y="58"/>
                    <a:pt x="60" y="57"/>
                    <a:pt x="61" y="56"/>
                  </a:cubicBezTo>
                  <a:cubicBezTo>
                    <a:pt x="63" y="55"/>
                    <a:pt x="65" y="53"/>
                    <a:pt x="68" y="49"/>
                  </a:cubicBezTo>
                  <a:cubicBezTo>
                    <a:pt x="71" y="46"/>
                    <a:pt x="74" y="43"/>
                    <a:pt x="76" y="41"/>
                  </a:cubicBezTo>
                  <a:cubicBezTo>
                    <a:pt x="79" y="38"/>
                    <a:pt x="82" y="35"/>
                    <a:pt x="86" y="32"/>
                  </a:cubicBezTo>
                  <a:cubicBezTo>
                    <a:pt x="92" y="27"/>
                    <a:pt x="97" y="24"/>
                    <a:pt x="101" y="23"/>
                  </a:cubicBezTo>
                  <a:cubicBezTo>
                    <a:pt x="97" y="27"/>
                    <a:pt x="95" y="31"/>
                    <a:pt x="92" y="34"/>
                  </a:cubicBezTo>
                  <a:cubicBezTo>
                    <a:pt x="90" y="38"/>
                    <a:pt x="88" y="40"/>
                    <a:pt x="87" y="42"/>
                  </a:cubicBezTo>
                  <a:cubicBezTo>
                    <a:pt x="85" y="44"/>
                    <a:pt x="85" y="46"/>
                    <a:pt x="84" y="47"/>
                  </a:cubicBezTo>
                  <a:cubicBezTo>
                    <a:pt x="83" y="49"/>
                    <a:pt x="83" y="51"/>
                    <a:pt x="83" y="53"/>
                  </a:cubicBezTo>
                  <a:cubicBezTo>
                    <a:pt x="83" y="58"/>
                    <a:pt x="86" y="61"/>
                    <a:pt x="91" y="61"/>
                  </a:cubicBezTo>
                  <a:cubicBezTo>
                    <a:pt x="94" y="61"/>
                    <a:pt x="99" y="60"/>
                    <a:pt x="104" y="57"/>
                  </a:cubicBezTo>
                  <a:cubicBezTo>
                    <a:pt x="109" y="53"/>
                    <a:pt x="116" y="48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4"/>
                    <a:pt x="125" y="46"/>
                    <a:pt x="125" y="48"/>
                  </a:cubicBezTo>
                  <a:cubicBezTo>
                    <a:pt x="126" y="52"/>
                    <a:pt x="128" y="55"/>
                    <a:pt x="130" y="57"/>
                  </a:cubicBezTo>
                  <a:cubicBezTo>
                    <a:pt x="134" y="61"/>
                    <a:pt x="139" y="63"/>
                    <a:pt x="145" y="63"/>
                  </a:cubicBezTo>
                  <a:cubicBezTo>
                    <a:pt x="149" y="63"/>
                    <a:pt x="153" y="62"/>
                    <a:pt x="157" y="60"/>
                  </a:cubicBezTo>
                  <a:cubicBezTo>
                    <a:pt x="160" y="60"/>
                    <a:pt x="163" y="58"/>
                    <a:pt x="165" y="57"/>
                  </a:cubicBezTo>
                  <a:cubicBezTo>
                    <a:pt x="172" y="53"/>
                    <a:pt x="179" y="47"/>
                    <a:pt x="187" y="40"/>
                  </a:cubicBezTo>
                  <a:cubicBezTo>
                    <a:pt x="187" y="35"/>
                    <a:pt x="187" y="35"/>
                    <a:pt x="187" y="35"/>
                  </a:cubicBezTo>
                  <a:cubicBezTo>
                    <a:pt x="182" y="38"/>
                    <a:pt x="178" y="41"/>
                    <a:pt x="174" y="43"/>
                  </a:cubicBezTo>
                  <a:moveTo>
                    <a:pt x="147" y="23"/>
                  </a:moveTo>
                  <a:cubicBezTo>
                    <a:pt x="150" y="20"/>
                    <a:pt x="152" y="18"/>
                    <a:pt x="155" y="16"/>
                  </a:cubicBezTo>
                  <a:cubicBezTo>
                    <a:pt x="156" y="15"/>
                    <a:pt x="157" y="15"/>
                    <a:pt x="157" y="15"/>
                  </a:cubicBezTo>
                  <a:cubicBezTo>
                    <a:pt x="159" y="13"/>
                    <a:pt x="161" y="12"/>
                    <a:pt x="164" y="11"/>
                  </a:cubicBezTo>
                  <a:cubicBezTo>
                    <a:pt x="166" y="10"/>
                    <a:pt x="168" y="9"/>
                    <a:pt x="170" y="9"/>
                  </a:cubicBezTo>
                  <a:cubicBezTo>
                    <a:pt x="171" y="9"/>
                    <a:pt x="172" y="10"/>
                    <a:pt x="172" y="11"/>
                  </a:cubicBezTo>
                  <a:cubicBezTo>
                    <a:pt x="172" y="12"/>
                    <a:pt x="171" y="14"/>
                    <a:pt x="169" y="17"/>
                  </a:cubicBezTo>
                  <a:cubicBezTo>
                    <a:pt x="167" y="19"/>
                    <a:pt x="163" y="22"/>
                    <a:pt x="159" y="25"/>
                  </a:cubicBezTo>
                  <a:cubicBezTo>
                    <a:pt x="158" y="25"/>
                    <a:pt x="158" y="26"/>
                    <a:pt x="157" y="26"/>
                  </a:cubicBezTo>
                  <a:cubicBezTo>
                    <a:pt x="153" y="28"/>
                    <a:pt x="148" y="30"/>
                    <a:pt x="143" y="32"/>
                  </a:cubicBezTo>
                  <a:cubicBezTo>
                    <a:pt x="144" y="29"/>
                    <a:pt x="145" y="26"/>
                    <a:pt x="147" y="23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5" name="Rectangle 20"/>
            <p:cNvSpPr>
              <a:spLocks noChangeArrowheads="1"/>
            </p:cNvSpPr>
            <p:nvPr/>
          </p:nvSpPr>
          <p:spPr bwMode="auto">
            <a:xfrm>
              <a:off x="288925" y="406400"/>
              <a:ext cx="134938" cy="330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24" name="Freeform 13"/>
            <p:cNvSpPr>
              <a:spLocks/>
            </p:cNvSpPr>
            <p:nvPr/>
          </p:nvSpPr>
          <p:spPr bwMode="auto">
            <a:xfrm>
              <a:off x="495300" y="241300"/>
              <a:ext cx="333375" cy="495300"/>
            </a:xfrm>
            <a:custGeom>
              <a:avLst/>
              <a:gdLst>
                <a:gd name="T0" fmla="*/ 2147483647 w 210"/>
                <a:gd name="T1" fmla="*/ 2147483647 h 312"/>
                <a:gd name="T2" fmla="*/ 2147483647 w 210"/>
                <a:gd name="T3" fmla="*/ 2147483647 h 312"/>
                <a:gd name="T4" fmla="*/ 2147483647 w 210"/>
                <a:gd name="T5" fmla="*/ 2147483647 h 312"/>
                <a:gd name="T6" fmla="*/ 0 w 210"/>
                <a:gd name="T7" fmla="*/ 2147483647 h 312"/>
                <a:gd name="T8" fmla="*/ 0 w 210"/>
                <a:gd name="T9" fmla="*/ 0 h 312"/>
                <a:gd name="T10" fmla="*/ 2147483647 w 210"/>
                <a:gd name="T11" fmla="*/ 0 h 312"/>
                <a:gd name="T12" fmla="*/ 2147483647 w 210"/>
                <a:gd name="T13" fmla="*/ 2147483647 h 312"/>
                <a:gd name="T14" fmla="*/ 2147483647 w 210"/>
                <a:gd name="T15" fmla="*/ 2147483647 h 312"/>
                <a:gd name="T16" fmla="*/ 2147483647 w 210"/>
                <a:gd name="T17" fmla="*/ 0 h 312"/>
                <a:gd name="T18" fmla="*/ 2147483647 w 210"/>
                <a:gd name="T19" fmla="*/ 0 h 312"/>
                <a:gd name="T20" fmla="*/ 2147483647 w 210"/>
                <a:gd name="T21" fmla="*/ 2147483647 h 312"/>
                <a:gd name="T22" fmla="*/ 2147483647 w 210"/>
                <a:gd name="T23" fmla="*/ 2147483647 h 312"/>
                <a:gd name="T24" fmla="*/ 2147483647 w 210"/>
                <a:gd name="T25" fmla="*/ 2147483647 h 3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0"/>
                <a:gd name="T40" fmla="*/ 0 h 312"/>
                <a:gd name="T41" fmla="*/ 210 w 210"/>
                <a:gd name="T42" fmla="*/ 312 h 3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0" h="312">
                  <a:moveTo>
                    <a:pt x="69" y="137"/>
                  </a:moveTo>
                  <a:lnTo>
                    <a:pt x="69" y="137"/>
                  </a:lnTo>
                  <a:lnTo>
                    <a:pt x="76" y="312"/>
                  </a:lnTo>
                  <a:lnTo>
                    <a:pt x="0" y="31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142" y="175"/>
                  </a:lnTo>
                  <a:lnTo>
                    <a:pt x="144" y="175"/>
                  </a:lnTo>
                  <a:lnTo>
                    <a:pt x="135" y="0"/>
                  </a:lnTo>
                  <a:lnTo>
                    <a:pt x="210" y="0"/>
                  </a:lnTo>
                  <a:lnTo>
                    <a:pt x="210" y="312"/>
                  </a:lnTo>
                  <a:lnTo>
                    <a:pt x="130" y="312"/>
                  </a:lnTo>
                  <a:lnTo>
                    <a:pt x="69" y="1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5" name="Freeform 14"/>
            <p:cNvSpPr>
              <a:spLocks/>
            </p:cNvSpPr>
            <p:nvPr/>
          </p:nvSpPr>
          <p:spPr bwMode="auto">
            <a:xfrm>
              <a:off x="896938" y="241300"/>
              <a:ext cx="269875" cy="495300"/>
            </a:xfrm>
            <a:custGeom>
              <a:avLst/>
              <a:gdLst>
                <a:gd name="T0" fmla="*/ 0 w 170"/>
                <a:gd name="T1" fmla="*/ 2147483647 h 312"/>
                <a:gd name="T2" fmla="*/ 0 w 170"/>
                <a:gd name="T3" fmla="*/ 0 h 312"/>
                <a:gd name="T4" fmla="*/ 2147483647 w 170"/>
                <a:gd name="T5" fmla="*/ 0 h 312"/>
                <a:gd name="T6" fmla="*/ 2147483647 w 170"/>
                <a:gd name="T7" fmla="*/ 2147483647 h 312"/>
                <a:gd name="T8" fmla="*/ 2147483647 w 170"/>
                <a:gd name="T9" fmla="*/ 2147483647 h 312"/>
                <a:gd name="T10" fmla="*/ 2147483647 w 170"/>
                <a:gd name="T11" fmla="*/ 2147483647 h 312"/>
                <a:gd name="T12" fmla="*/ 2147483647 w 170"/>
                <a:gd name="T13" fmla="*/ 2147483647 h 312"/>
                <a:gd name="T14" fmla="*/ 2147483647 w 170"/>
                <a:gd name="T15" fmla="*/ 2147483647 h 312"/>
                <a:gd name="T16" fmla="*/ 2147483647 w 170"/>
                <a:gd name="T17" fmla="*/ 2147483647 h 312"/>
                <a:gd name="T18" fmla="*/ 2147483647 w 170"/>
                <a:gd name="T19" fmla="*/ 2147483647 h 312"/>
                <a:gd name="T20" fmla="*/ 0 w 170"/>
                <a:gd name="T21" fmla="*/ 2147483647 h 3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0"/>
                <a:gd name="T34" fmla="*/ 0 h 312"/>
                <a:gd name="T35" fmla="*/ 170 w 170"/>
                <a:gd name="T36" fmla="*/ 312 h 3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0" h="312">
                  <a:moveTo>
                    <a:pt x="0" y="312"/>
                  </a:moveTo>
                  <a:lnTo>
                    <a:pt x="0" y="0"/>
                  </a:lnTo>
                  <a:lnTo>
                    <a:pt x="170" y="0"/>
                  </a:lnTo>
                  <a:lnTo>
                    <a:pt x="170" y="61"/>
                  </a:lnTo>
                  <a:lnTo>
                    <a:pt x="82" y="61"/>
                  </a:lnTo>
                  <a:lnTo>
                    <a:pt x="82" y="118"/>
                  </a:lnTo>
                  <a:lnTo>
                    <a:pt x="160" y="118"/>
                  </a:lnTo>
                  <a:lnTo>
                    <a:pt x="160" y="180"/>
                  </a:lnTo>
                  <a:lnTo>
                    <a:pt x="82" y="180"/>
                  </a:lnTo>
                  <a:lnTo>
                    <a:pt x="82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6" name="Freeform 15"/>
            <p:cNvSpPr>
              <a:spLocks noEditPoints="1"/>
            </p:cNvSpPr>
            <p:nvPr/>
          </p:nvSpPr>
          <p:spPr bwMode="auto">
            <a:xfrm>
              <a:off x="1208088" y="230188"/>
              <a:ext cx="333375" cy="522287"/>
            </a:xfrm>
            <a:custGeom>
              <a:avLst/>
              <a:gdLst>
                <a:gd name="T0" fmla="*/ 2147483647 w 89"/>
                <a:gd name="T1" fmla="*/ 2147483647 h 139"/>
                <a:gd name="T2" fmla="*/ 2147483647 w 89"/>
                <a:gd name="T3" fmla="*/ 2147483647 h 139"/>
                <a:gd name="T4" fmla="*/ 2147483647 w 89"/>
                <a:gd name="T5" fmla="*/ 2147483647 h 139"/>
                <a:gd name="T6" fmla="*/ 2147483647 w 89"/>
                <a:gd name="T7" fmla="*/ 2147483647 h 139"/>
                <a:gd name="T8" fmla="*/ 2147483647 w 89"/>
                <a:gd name="T9" fmla="*/ 2147483647 h 139"/>
                <a:gd name="T10" fmla="*/ 2147483647 w 89"/>
                <a:gd name="T11" fmla="*/ 2147483647 h 139"/>
                <a:gd name="T12" fmla="*/ 2147483647 w 89"/>
                <a:gd name="T13" fmla="*/ 2147483647 h 139"/>
                <a:gd name="T14" fmla="*/ 2147483647 w 89"/>
                <a:gd name="T15" fmla="*/ 2147483647 h 139"/>
                <a:gd name="T16" fmla="*/ 2147483647 w 89"/>
                <a:gd name="T17" fmla="*/ 0 h 139"/>
                <a:gd name="T18" fmla="*/ 0 w 89"/>
                <a:gd name="T19" fmla="*/ 2147483647 h 139"/>
                <a:gd name="T20" fmla="*/ 0 w 89"/>
                <a:gd name="T21" fmla="*/ 2147483647 h 139"/>
                <a:gd name="T22" fmla="*/ 2147483647 w 89"/>
                <a:gd name="T23" fmla="*/ 2147483647 h 139"/>
                <a:gd name="T24" fmla="*/ 2147483647 w 89"/>
                <a:gd name="T25" fmla="*/ 2147483647 h 139"/>
                <a:gd name="T26" fmla="*/ 2147483647 w 89"/>
                <a:gd name="T27" fmla="*/ 2147483647 h 1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9"/>
                <a:gd name="T43" fmla="*/ 0 h 139"/>
                <a:gd name="T44" fmla="*/ 89 w 89"/>
                <a:gd name="T45" fmla="*/ 139 h 1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9" h="139">
                  <a:moveTo>
                    <a:pt x="56" y="96"/>
                  </a:moveTo>
                  <a:cubicBezTo>
                    <a:pt x="56" y="103"/>
                    <a:pt x="55" y="115"/>
                    <a:pt x="45" y="115"/>
                  </a:cubicBezTo>
                  <a:cubicBezTo>
                    <a:pt x="34" y="115"/>
                    <a:pt x="33" y="103"/>
                    <a:pt x="33" y="96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33"/>
                    <a:pt x="34" y="23"/>
                    <a:pt x="44" y="23"/>
                  </a:cubicBezTo>
                  <a:cubicBezTo>
                    <a:pt x="55" y="23"/>
                    <a:pt x="56" y="33"/>
                    <a:pt x="56" y="41"/>
                  </a:cubicBezTo>
                  <a:cubicBezTo>
                    <a:pt x="56" y="96"/>
                    <a:pt x="56" y="96"/>
                    <a:pt x="56" y="96"/>
                  </a:cubicBezTo>
                  <a:moveTo>
                    <a:pt x="89" y="39"/>
                  </a:moveTo>
                  <a:cubicBezTo>
                    <a:pt x="89" y="14"/>
                    <a:pt x="73" y="0"/>
                    <a:pt x="45" y="0"/>
                  </a:cubicBezTo>
                  <a:cubicBezTo>
                    <a:pt x="16" y="0"/>
                    <a:pt x="0" y="14"/>
                    <a:pt x="0" y="39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23"/>
                    <a:pt x="11" y="139"/>
                    <a:pt x="45" y="139"/>
                  </a:cubicBezTo>
                  <a:cubicBezTo>
                    <a:pt x="78" y="139"/>
                    <a:pt x="89" y="123"/>
                    <a:pt x="89" y="93"/>
                  </a:cubicBezTo>
                  <a:lnTo>
                    <a:pt x="89" y="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9" name="Rectangle 19"/>
            <p:cNvSpPr>
              <a:spLocks noChangeArrowheads="1"/>
            </p:cNvSpPr>
            <p:nvPr/>
          </p:nvSpPr>
          <p:spPr bwMode="auto">
            <a:xfrm>
              <a:off x="288925" y="241300"/>
              <a:ext cx="134938" cy="1270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33" name="Freeform 22"/>
            <p:cNvSpPr>
              <a:spLocks/>
            </p:cNvSpPr>
            <p:nvPr/>
          </p:nvSpPr>
          <p:spPr bwMode="auto">
            <a:xfrm>
              <a:off x="1957388" y="444500"/>
              <a:ext cx="74612" cy="66675"/>
            </a:xfrm>
            <a:custGeom>
              <a:avLst/>
              <a:gdLst>
                <a:gd name="T0" fmla="*/ 2147483647 w 20"/>
                <a:gd name="T1" fmla="*/ 2147483647 h 18"/>
                <a:gd name="T2" fmla="*/ 2147483647 w 20"/>
                <a:gd name="T3" fmla="*/ 2147483647 h 18"/>
                <a:gd name="T4" fmla="*/ 2147483647 w 20"/>
                <a:gd name="T5" fmla="*/ 2147483647 h 18"/>
                <a:gd name="T6" fmla="*/ 2147483647 w 20"/>
                <a:gd name="T7" fmla="*/ 2147483647 h 18"/>
                <a:gd name="T8" fmla="*/ 2147483647 w 20"/>
                <a:gd name="T9" fmla="*/ 2147483647 h 18"/>
                <a:gd name="T10" fmla="*/ 2147483647 w 20"/>
                <a:gd name="T11" fmla="*/ 2147483647 h 18"/>
                <a:gd name="T12" fmla="*/ 2147483647 w 20"/>
                <a:gd name="T13" fmla="*/ 0 h 18"/>
                <a:gd name="T14" fmla="*/ 2147483647 w 20"/>
                <a:gd name="T15" fmla="*/ 2147483647 h 18"/>
                <a:gd name="T16" fmla="*/ 0 w 20"/>
                <a:gd name="T17" fmla="*/ 2147483647 h 18"/>
                <a:gd name="T18" fmla="*/ 2147483647 w 20"/>
                <a:gd name="T19" fmla="*/ 214748364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18"/>
                <a:gd name="T32" fmla="*/ 20 w 20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18">
                  <a:moveTo>
                    <a:pt x="2" y="16"/>
                  </a:moveTo>
                  <a:cubicBezTo>
                    <a:pt x="4" y="17"/>
                    <a:pt x="6" y="18"/>
                    <a:pt x="7" y="18"/>
                  </a:cubicBezTo>
                  <a:cubicBezTo>
                    <a:pt x="9" y="18"/>
                    <a:pt x="11" y="17"/>
                    <a:pt x="13" y="16"/>
                  </a:cubicBezTo>
                  <a:cubicBezTo>
                    <a:pt x="14" y="15"/>
                    <a:pt x="15" y="15"/>
                    <a:pt x="16" y="13"/>
                  </a:cubicBezTo>
                  <a:cubicBezTo>
                    <a:pt x="19" y="10"/>
                    <a:pt x="20" y="8"/>
                    <a:pt x="20" y="5"/>
                  </a:cubicBezTo>
                  <a:cubicBezTo>
                    <a:pt x="20" y="4"/>
                    <a:pt x="20" y="2"/>
                    <a:pt x="18" y="1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1" y="7"/>
                    <a:pt x="0" y="10"/>
                    <a:pt x="0" y="12"/>
                  </a:cubicBezTo>
                  <a:cubicBezTo>
                    <a:pt x="0" y="14"/>
                    <a:pt x="1" y="15"/>
                    <a:pt x="2" y="16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7" name="Freeform 16"/>
            <p:cNvSpPr>
              <a:spLocks/>
            </p:cNvSpPr>
            <p:nvPr/>
          </p:nvSpPr>
          <p:spPr bwMode="auto">
            <a:xfrm>
              <a:off x="1335088" y="334963"/>
              <a:ext cx="573087" cy="431800"/>
            </a:xfrm>
            <a:custGeom>
              <a:avLst/>
              <a:gdLst>
                <a:gd name="T0" fmla="*/ 2147483647 w 153"/>
                <a:gd name="T1" fmla="*/ 2147483647 h 115"/>
                <a:gd name="T2" fmla="*/ 2147483647 w 153"/>
                <a:gd name="T3" fmla="*/ 2147483647 h 115"/>
                <a:gd name="T4" fmla="*/ 2147483647 w 153"/>
                <a:gd name="T5" fmla="*/ 2147483647 h 115"/>
                <a:gd name="T6" fmla="*/ 2147483647 w 153"/>
                <a:gd name="T7" fmla="*/ 2147483647 h 115"/>
                <a:gd name="T8" fmla="*/ 2147483647 w 153"/>
                <a:gd name="T9" fmla="*/ 2147483647 h 115"/>
                <a:gd name="T10" fmla="*/ 2147483647 w 153"/>
                <a:gd name="T11" fmla="*/ 2147483647 h 115"/>
                <a:gd name="T12" fmla="*/ 2147483647 w 153"/>
                <a:gd name="T13" fmla="*/ 2147483647 h 115"/>
                <a:gd name="T14" fmla="*/ 2147483647 w 153"/>
                <a:gd name="T15" fmla="*/ 2147483647 h 115"/>
                <a:gd name="T16" fmla="*/ 2147483647 w 153"/>
                <a:gd name="T17" fmla="*/ 2147483647 h 115"/>
                <a:gd name="T18" fmla="*/ 2147483647 w 153"/>
                <a:gd name="T19" fmla="*/ 2147483647 h 115"/>
                <a:gd name="T20" fmla="*/ 2147483647 w 153"/>
                <a:gd name="T21" fmla="*/ 2147483647 h 115"/>
                <a:gd name="T22" fmla="*/ 2147483647 w 153"/>
                <a:gd name="T23" fmla="*/ 2147483647 h 115"/>
                <a:gd name="T24" fmla="*/ 2147483647 w 153"/>
                <a:gd name="T25" fmla="*/ 2147483647 h 115"/>
                <a:gd name="T26" fmla="*/ 2147483647 w 153"/>
                <a:gd name="T27" fmla="*/ 2147483647 h 115"/>
                <a:gd name="T28" fmla="*/ 2147483647 w 153"/>
                <a:gd name="T29" fmla="*/ 2147483647 h 115"/>
                <a:gd name="T30" fmla="*/ 2147483647 w 153"/>
                <a:gd name="T31" fmla="*/ 0 h 115"/>
                <a:gd name="T32" fmla="*/ 2147483647 w 153"/>
                <a:gd name="T33" fmla="*/ 0 h 115"/>
                <a:gd name="T34" fmla="*/ 2147483647 w 153"/>
                <a:gd name="T35" fmla="*/ 2147483647 h 115"/>
                <a:gd name="T36" fmla="*/ 2147483647 w 153"/>
                <a:gd name="T37" fmla="*/ 2147483647 h 115"/>
                <a:gd name="T38" fmla="*/ 2147483647 w 153"/>
                <a:gd name="T39" fmla="*/ 2147483647 h 115"/>
                <a:gd name="T40" fmla="*/ 2147483647 w 153"/>
                <a:gd name="T41" fmla="*/ 2147483647 h 115"/>
                <a:gd name="T42" fmla="*/ 2147483647 w 153"/>
                <a:gd name="T43" fmla="*/ 2147483647 h 115"/>
                <a:gd name="T44" fmla="*/ 2147483647 w 153"/>
                <a:gd name="T45" fmla="*/ 2147483647 h 115"/>
                <a:gd name="T46" fmla="*/ 2147483647 w 153"/>
                <a:gd name="T47" fmla="*/ 2147483647 h 115"/>
                <a:gd name="T48" fmla="*/ 2147483647 w 153"/>
                <a:gd name="T49" fmla="*/ 2147483647 h 115"/>
                <a:gd name="T50" fmla="*/ 0 w 153"/>
                <a:gd name="T51" fmla="*/ 2147483647 h 115"/>
                <a:gd name="T52" fmla="*/ 2147483647 w 153"/>
                <a:gd name="T53" fmla="*/ 2147483647 h 115"/>
                <a:gd name="T54" fmla="*/ 2147483647 w 153"/>
                <a:gd name="T55" fmla="*/ 2147483647 h 115"/>
                <a:gd name="T56" fmla="*/ 2147483647 w 153"/>
                <a:gd name="T57" fmla="*/ 2147483647 h 115"/>
                <a:gd name="T58" fmla="*/ 2147483647 w 153"/>
                <a:gd name="T59" fmla="*/ 2147483647 h 115"/>
                <a:gd name="T60" fmla="*/ 2147483647 w 153"/>
                <a:gd name="T61" fmla="*/ 2147483647 h 115"/>
                <a:gd name="T62" fmla="*/ 2147483647 w 153"/>
                <a:gd name="T63" fmla="*/ 2147483647 h 115"/>
                <a:gd name="T64" fmla="*/ 2147483647 w 153"/>
                <a:gd name="T65" fmla="*/ 2147483647 h 115"/>
                <a:gd name="T66" fmla="*/ 2147483647 w 153"/>
                <a:gd name="T67" fmla="*/ 2147483647 h 115"/>
                <a:gd name="T68" fmla="*/ 2147483647 w 153"/>
                <a:gd name="T69" fmla="*/ 2147483647 h 115"/>
                <a:gd name="T70" fmla="*/ 2147483647 w 153"/>
                <a:gd name="T71" fmla="*/ 2147483647 h 115"/>
                <a:gd name="T72" fmla="*/ 2147483647 w 153"/>
                <a:gd name="T73" fmla="*/ 2147483647 h 115"/>
                <a:gd name="T74" fmla="*/ 2147483647 w 153"/>
                <a:gd name="T75" fmla="*/ 2147483647 h 1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3"/>
                <a:gd name="T115" fmla="*/ 0 h 115"/>
                <a:gd name="T116" fmla="*/ 153 w 153"/>
                <a:gd name="T117" fmla="*/ 115 h 1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3" h="115">
                  <a:moveTo>
                    <a:pt x="86" y="88"/>
                  </a:moveTo>
                  <a:cubicBezTo>
                    <a:pt x="80" y="87"/>
                    <a:pt x="73" y="86"/>
                    <a:pt x="64" y="86"/>
                  </a:cubicBezTo>
                  <a:cubicBezTo>
                    <a:pt x="69" y="79"/>
                    <a:pt x="77" y="70"/>
                    <a:pt x="90" y="56"/>
                  </a:cubicBezTo>
                  <a:cubicBezTo>
                    <a:pt x="102" y="43"/>
                    <a:pt x="111" y="33"/>
                    <a:pt x="119" y="26"/>
                  </a:cubicBezTo>
                  <a:cubicBezTo>
                    <a:pt x="127" y="19"/>
                    <a:pt x="131" y="16"/>
                    <a:pt x="133" y="16"/>
                  </a:cubicBezTo>
                  <a:cubicBezTo>
                    <a:pt x="134" y="16"/>
                    <a:pt x="135" y="17"/>
                    <a:pt x="135" y="17"/>
                  </a:cubicBezTo>
                  <a:cubicBezTo>
                    <a:pt x="135" y="19"/>
                    <a:pt x="131" y="25"/>
                    <a:pt x="123" y="35"/>
                  </a:cubicBezTo>
                  <a:cubicBezTo>
                    <a:pt x="113" y="47"/>
                    <a:pt x="108" y="56"/>
                    <a:pt x="108" y="62"/>
                  </a:cubicBezTo>
                  <a:cubicBezTo>
                    <a:pt x="108" y="65"/>
                    <a:pt x="109" y="66"/>
                    <a:pt x="111" y="66"/>
                  </a:cubicBezTo>
                  <a:cubicBezTo>
                    <a:pt x="113" y="66"/>
                    <a:pt x="116" y="64"/>
                    <a:pt x="120" y="62"/>
                  </a:cubicBezTo>
                  <a:cubicBezTo>
                    <a:pt x="124" y="59"/>
                    <a:pt x="129" y="55"/>
                    <a:pt x="135" y="50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8" y="37"/>
                    <a:pt x="144" y="29"/>
                    <a:pt x="147" y="22"/>
                  </a:cubicBezTo>
                  <a:cubicBezTo>
                    <a:pt x="151" y="15"/>
                    <a:pt x="153" y="10"/>
                    <a:pt x="153" y="6"/>
                  </a:cubicBezTo>
                  <a:cubicBezTo>
                    <a:pt x="153" y="4"/>
                    <a:pt x="153" y="3"/>
                    <a:pt x="151" y="2"/>
                  </a:cubicBezTo>
                  <a:cubicBezTo>
                    <a:pt x="150" y="1"/>
                    <a:pt x="149" y="0"/>
                    <a:pt x="147" y="0"/>
                  </a:cubicBezTo>
                  <a:cubicBezTo>
                    <a:pt x="147" y="0"/>
                    <a:pt x="146" y="0"/>
                    <a:pt x="145" y="0"/>
                  </a:cubicBezTo>
                  <a:cubicBezTo>
                    <a:pt x="142" y="0"/>
                    <a:pt x="137" y="2"/>
                    <a:pt x="131" y="6"/>
                  </a:cubicBezTo>
                  <a:cubicBezTo>
                    <a:pt x="125" y="9"/>
                    <a:pt x="118" y="15"/>
                    <a:pt x="111" y="22"/>
                  </a:cubicBezTo>
                  <a:cubicBezTo>
                    <a:pt x="103" y="29"/>
                    <a:pt x="94" y="38"/>
                    <a:pt x="84" y="49"/>
                  </a:cubicBezTo>
                  <a:cubicBezTo>
                    <a:pt x="75" y="59"/>
                    <a:pt x="64" y="72"/>
                    <a:pt x="53" y="85"/>
                  </a:cubicBezTo>
                  <a:cubicBezTo>
                    <a:pt x="46" y="86"/>
                    <a:pt x="29" y="86"/>
                    <a:pt x="25" y="87"/>
                  </a:cubicBezTo>
                  <a:cubicBezTo>
                    <a:pt x="20" y="87"/>
                    <a:pt x="17" y="89"/>
                    <a:pt x="14" y="90"/>
                  </a:cubicBezTo>
                  <a:cubicBezTo>
                    <a:pt x="12" y="92"/>
                    <a:pt x="10" y="94"/>
                    <a:pt x="8" y="96"/>
                  </a:cubicBezTo>
                  <a:cubicBezTo>
                    <a:pt x="6" y="99"/>
                    <a:pt x="4" y="102"/>
                    <a:pt x="1" y="104"/>
                  </a:cubicBezTo>
                  <a:cubicBezTo>
                    <a:pt x="0" y="106"/>
                    <a:pt x="0" y="107"/>
                    <a:pt x="0" y="108"/>
                  </a:cubicBezTo>
                  <a:cubicBezTo>
                    <a:pt x="0" y="110"/>
                    <a:pt x="1" y="110"/>
                    <a:pt x="4" y="110"/>
                  </a:cubicBezTo>
                  <a:cubicBezTo>
                    <a:pt x="6" y="110"/>
                    <a:pt x="9" y="110"/>
                    <a:pt x="13" y="108"/>
                  </a:cubicBezTo>
                  <a:cubicBezTo>
                    <a:pt x="18" y="107"/>
                    <a:pt x="22" y="107"/>
                    <a:pt x="24" y="107"/>
                  </a:cubicBezTo>
                  <a:cubicBezTo>
                    <a:pt x="27" y="106"/>
                    <a:pt x="30" y="106"/>
                    <a:pt x="33" y="106"/>
                  </a:cubicBezTo>
                  <a:cubicBezTo>
                    <a:pt x="39" y="106"/>
                    <a:pt x="57" y="105"/>
                    <a:pt x="65" y="106"/>
                  </a:cubicBezTo>
                  <a:cubicBezTo>
                    <a:pt x="72" y="107"/>
                    <a:pt x="80" y="109"/>
                    <a:pt x="89" y="110"/>
                  </a:cubicBezTo>
                  <a:cubicBezTo>
                    <a:pt x="98" y="112"/>
                    <a:pt x="104" y="113"/>
                    <a:pt x="108" y="114"/>
                  </a:cubicBezTo>
                  <a:cubicBezTo>
                    <a:pt x="112" y="115"/>
                    <a:pt x="115" y="115"/>
                    <a:pt x="117" y="114"/>
                  </a:cubicBezTo>
                  <a:cubicBezTo>
                    <a:pt x="119" y="113"/>
                    <a:pt x="120" y="112"/>
                    <a:pt x="123" y="110"/>
                  </a:cubicBezTo>
                  <a:cubicBezTo>
                    <a:pt x="125" y="108"/>
                    <a:pt x="130" y="104"/>
                    <a:pt x="136" y="98"/>
                  </a:cubicBezTo>
                  <a:cubicBezTo>
                    <a:pt x="131" y="98"/>
                    <a:pt x="123" y="96"/>
                    <a:pt x="112" y="94"/>
                  </a:cubicBezTo>
                  <a:cubicBezTo>
                    <a:pt x="100" y="91"/>
                    <a:pt x="92" y="89"/>
                    <a:pt x="86" y="88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pic>
        <p:nvPicPr>
          <p:cNvPr id="49158" name="Рисунок 20" descr="abstract-waves-on-a-blue-background.jpg"/>
          <p:cNvPicPr>
            <a:picLocks noChangeAspect="1"/>
          </p:cNvPicPr>
          <p:nvPr/>
        </p:nvPicPr>
        <p:blipFill>
          <a:blip r:embed="rId3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6357938"/>
            <a:ext cx="9144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395317" y="5857893"/>
            <a:ext cx="8391525" cy="873108"/>
            <a:chOff x="331" y="3735"/>
            <a:chExt cx="5286" cy="505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1" y="3735"/>
              <a:ext cx="5284" cy="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Freeform 5"/>
            <p:cNvSpPr>
              <a:spLocks/>
            </p:cNvSpPr>
            <p:nvPr/>
          </p:nvSpPr>
          <p:spPr bwMode="auto">
            <a:xfrm>
              <a:off x="2007" y="4116"/>
              <a:ext cx="3358" cy="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3" y="0"/>
                </a:cxn>
                <a:cxn ang="0">
                  <a:pos x="1453" y="13"/>
                </a:cxn>
                <a:cxn ang="0">
                  <a:pos x="1435" y="13"/>
                </a:cxn>
                <a:cxn ang="0">
                  <a:pos x="1433" y="16"/>
                </a:cxn>
                <a:cxn ang="0">
                  <a:pos x="1433" y="33"/>
                </a:cxn>
                <a:cxn ang="0">
                  <a:pos x="0" y="33"/>
                </a:cxn>
                <a:cxn ang="0">
                  <a:pos x="0" y="0"/>
                </a:cxn>
              </a:cxnLst>
              <a:rect l="0" t="0" r="r" b="b"/>
              <a:pathLst>
                <a:path w="1453" h="33">
                  <a:moveTo>
                    <a:pt x="0" y="0"/>
                  </a:moveTo>
                  <a:cubicBezTo>
                    <a:pt x="1453" y="0"/>
                    <a:pt x="1453" y="0"/>
                    <a:pt x="1453" y="0"/>
                  </a:cubicBezTo>
                  <a:cubicBezTo>
                    <a:pt x="1453" y="13"/>
                    <a:pt x="1453" y="13"/>
                    <a:pt x="1453" y="13"/>
                  </a:cubicBezTo>
                  <a:cubicBezTo>
                    <a:pt x="1435" y="13"/>
                    <a:pt x="1435" y="13"/>
                    <a:pt x="1435" y="13"/>
                  </a:cubicBezTo>
                  <a:cubicBezTo>
                    <a:pt x="1434" y="13"/>
                    <a:pt x="1433" y="14"/>
                    <a:pt x="1433" y="16"/>
                  </a:cubicBezTo>
                  <a:cubicBezTo>
                    <a:pt x="1433" y="21"/>
                    <a:pt x="1433" y="27"/>
                    <a:pt x="1433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>
              <a:off x="597" y="4116"/>
              <a:ext cx="797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1404" y="4116"/>
              <a:ext cx="596" cy="76"/>
            </a:xfrm>
            <a:prstGeom prst="rect">
              <a:avLst/>
            </a:prstGeom>
            <a:solidFill>
              <a:srgbClr val="0E66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Freeform 8"/>
            <p:cNvSpPr>
              <a:spLocks/>
            </p:cNvSpPr>
            <p:nvPr/>
          </p:nvSpPr>
          <p:spPr bwMode="auto">
            <a:xfrm>
              <a:off x="5386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Freeform 9"/>
            <p:cNvSpPr>
              <a:spLocks/>
            </p:cNvSpPr>
            <p:nvPr/>
          </p:nvSpPr>
          <p:spPr bwMode="auto">
            <a:xfrm>
              <a:off x="5386" y="4116"/>
              <a:ext cx="30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1"/>
                </a:cxn>
                <a:cxn ang="0">
                  <a:pos x="13" y="2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2"/>
                    <a:pt x="13" y="1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Freeform 10"/>
            <p:cNvSpPr>
              <a:spLocks/>
            </p:cNvSpPr>
            <p:nvPr/>
          </p:nvSpPr>
          <p:spPr bwMode="auto">
            <a:xfrm>
              <a:off x="5590" y="4116"/>
              <a:ext cx="27" cy="27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0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0" name="Freeform 11"/>
            <p:cNvSpPr>
              <a:spLocks/>
            </p:cNvSpPr>
            <p:nvPr/>
          </p:nvSpPr>
          <p:spPr bwMode="auto">
            <a:xfrm>
              <a:off x="5335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1" name="Freeform 12"/>
            <p:cNvSpPr>
              <a:spLocks/>
            </p:cNvSpPr>
            <p:nvPr/>
          </p:nvSpPr>
          <p:spPr bwMode="auto">
            <a:xfrm>
              <a:off x="5437" y="4069"/>
              <a:ext cx="28" cy="28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2" name="Freeform 13"/>
            <p:cNvSpPr>
              <a:spLocks/>
            </p:cNvSpPr>
            <p:nvPr/>
          </p:nvSpPr>
          <p:spPr bwMode="auto">
            <a:xfrm>
              <a:off x="5590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3" name="Freeform 14"/>
            <p:cNvSpPr>
              <a:spLocks/>
            </p:cNvSpPr>
            <p:nvPr/>
          </p:nvSpPr>
          <p:spPr bwMode="auto">
            <a:xfrm>
              <a:off x="5539" y="4116"/>
              <a:ext cx="27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4" name="Freeform 15"/>
            <p:cNvSpPr>
              <a:spLocks/>
            </p:cNvSpPr>
            <p:nvPr/>
          </p:nvSpPr>
          <p:spPr bwMode="auto">
            <a:xfrm>
              <a:off x="5539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5" name="Freeform 16"/>
            <p:cNvSpPr>
              <a:spLocks/>
            </p:cNvSpPr>
            <p:nvPr/>
          </p:nvSpPr>
          <p:spPr bwMode="auto">
            <a:xfrm>
              <a:off x="5437" y="4210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6" name="Freeform 17"/>
            <p:cNvSpPr>
              <a:spLocks/>
            </p:cNvSpPr>
            <p:nvPr/>
          </p:nvSpPr>
          <p:spPr bwMode="auto">
            <a:xfrm>
              <a:off x="5437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7" name="Freeform 18"/>
            <p:cNvSpPr>
              <a:spLocks/>
            </p:cNvSpPr>
            <p:nvPr/>
          </p:nvSpPr>
          <p:spPr bwMode="auto">
            <a:xfrm>
              <a:off x="5488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" name="Rectangle 19"/>
            <p:cNvSpPr>
              <a:spLocks noChangeArrowheads="1"/>
            </p:cNvSpPr>
            <p:nvPr/>
          </p:nvSpPr>
          <p:spPr bwMode="auto">
            <a:xfrm>
              <a:off x="333" y="4116"/>
              <a:ext cx="255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9" name="Freeform 20"/>
            <p:cNvSpPr>
              <a:spLocks/>
            </p:cNvSpPr>
            <p:nvPr/>
          </p:nvSpPr>
          <p:spPr bwMode="auto">
            <a:xfrm>
              <a:off x="641" y="4148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0" name="Freeform 21"/>
            <p:cNvSpPr>
              <a:spLocks/>
            </p:cNvSpPr>
            <p:nvPr/>
          </p:nvSpPr>
          <p:spPr bwMode="auto">
            <a:xfrm>
              <a:off x="67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1" name="Freeform 22"/>
            <p:cNvSpPr>
              <a:spLocks noEditPoints="1"/>
            </p:cNvSpPr>
            <p:nvPr/>
          </p:nvSpPr>
          <p:spPr bwMode="auto">
            <a:xfrm>
              <a:off x="703" y="4136"/>
              <a:ext cx="42" cy="49"/>
            </a:xfrm>
            <a:custGeom>
              <a:avLst/>
              <a:gdLst/>
              <a:ahLst/>
              <a:cxnLst>
                <a:cxn ang="0">
                  <a:pos x="11" y="21"/>
                </a:cxn>
                <a:cxn ang="0">
                  <a:pos x="7" y="21"/>
                </a:cxn>
                <a:cxn ang="0">
                  <a:pos x="7" y="15"/>
                </a:cxn>
                <a:cxn ang="0">
                  <a:pos x="7" y="15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2" y="5"/>
                </a:cxn>
                <a:cxn ang="0">
                  <a:pos x="14" y="4"/>
                </a:cxn>
                <a:cxn ang="0">
                  <a:pos x="17" y="5"/>
                </a:cxn>
                <a:cxn ang="0">
                  <a:pos x="18" y="9"/>
                </a:cxn>
                <a:cxn ang="0">
                  <a:pos x="18" y="11"/>
                </a:cxn>
                <a:cxn ang="0">
                  <a:pos x="17" y="15"/>
                </a:cxn>
                <a:cxn ang="0">
                  <a:pos x="14" y="17"/>
                </a:cxn>
                <a:cxn ang="0">
                  <a:pos x="12" y="16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1" y="2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5" y="7"/>
                </a:cxn>
                <a:cxn ang="0">
                  <a:pos x="4" y="8"/>
                </a:cxn>
                <a:cxn ang="0">
                  <a:pos x="4" y="10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4" y="13"/>
                </a:cxn>
                <a:cxn ang="0">
                  <a:pos x="14" y="10"/>
                </a:cxn>
                <a:cxn ang="0">
                  <a:pos x="14" y="8"/>
                </a:cxn>
                <a:cxn ang="0">
                  <a:pos x="12" y="7"/>
                </a:cxn>
                <a:cxn ang="0">
                  <a:pos x="11" y="8"/>
                </a:cxn>
                <a:cxn ang="0">
                  <a:pos x="11" y="10"/>
                </a:cxn>
              </a:cxnLst>
              <a:rect l="0" t="0" r="r" b="b"/>
              <a:pathLst>
                <a:path w="18" h="21">
                  <a:moveTo>
                    <a:pt x="11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6" y="16"/>
                    <a:pt x="6" y="16"/>
                  </a:cubicBezTo>
                  <a:cubicBezTo>
                    <a:pt x="5" y="16"/>
                    <a:pt x="5" y="17"/>
                    <a:pt x="4" y="17"/>
                  </a:cubicBezTo>
                  <a:cubicBezTo>
                    <a:pt x="2" y="17"/>
                    <a:pt x="1" y="16"/>
                    <a:pt x="1" y="15"/>
                  </a:cubicBezTo>
                  <a:cubicBezTo>
                    <a:pt x="0" y="15"/>
                    <a:pt x="0" y="13"/>
                    <a:pt x="0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4"/>
                    <a:pt x="4" y="4"/>
                  </a:cubicBezTo>
                  <a:cubicBezTo>
                    <a:pt x="5" y="4"/>
                    <a:pt x="5" y="5"/>
                    <a:pt x="6" y="5"/>
                  </a:cubicBezTo>
                  <a:cubicBezTo>
                    <a:pt x="6" y="5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5"/>
                    <a:pt x="12" y="5"/>
                  </a:cubicBezTo>
                  <a:cubicBezTo>
                    <a:pt x="12" y="5"/>
                    <a:pt x="13" y="4"/>
                    <a:pt x="14" y="4"/>
                  </a:cubicBezTo>
                  <a:cubicBezTo>
                    <a:pt x="15" y="4"/>
                    <a:pt x="16" y="5"/>
                    <a:pt x="17" y="5"/>
                  </a:cubicBezTo>
                  <a:cubicBezTo>
                    <a:pt x="17" y="6"/>
                    <a:pt x="18" y="7"/>
                    <a:pt x="18" y="9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3"/>
                    <a:pt x="18" y="15"/>
                    <a:pt x="17" y="15"/>
                  </a:cubicBezTo>
                  <a:cubicBezTo>
                    <a:pt x="16" y="16"/>
                    <a:pt x="15" y="17"/>
                    <a:pt x="14" y="17"/>
                  </a:cubicBezTo>
                  <a:cubicBezTo>
                    <a:pt x="13" y="17"/>
                    <a:pt x="12" y="16"/>
                    <a:pt x="12" y="16"/>
                  </a:cubicBezTo>
                  <a:cubicBezTo>
                    <a:pt x="11" y="16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11" y="21"/>
                  </a:lnTo>
                  <a:close/>
                  <a:moveTo>
                    <a:pt x="7" y="10"/>
                  </a:moveTo>
                  <a:cubicBezTo>
                    <a:pt x="7" y="9"/>
                    <a:pt x="7" y="8"/>
                    <a:pt x="7" y="8"/>
                  </a:cubicBezTo>
                  <a:cubicBezTo>
                    <a:pt x="6" y="8"/>
                    <a:pt x="6" y="7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4"/>
                    <a:pt x="5" y="14"/>
                  </a:cubicBezTo>
                  <a:cubicBezTo>
                    <a:pt x="6" y="14"/>
                    <a:pt x="7" y="13"/>
                    <a:pt x="7" y="13"/>
                  </a:cubicBezTo>
                  <a:cubicBezTo>
                    <a:pt x="7" y="12"/>
                    <a:pt x="7" y="12"/>
                    <a:pt x="7" y="10"/>
                  </a:cubicBezTo>
                  <a:close/>
                  <a:moveTo>
                    <a:pt x="11" y="10"/>
                  </a:moveTo>
                  <a:cubicBezTo>
                    <a:pt x="11" y="11"/>
                    <a:pt x="11" y="12"/>
                    <a:pt x="11" y="12"/>
                  </a:cubicBezTo>
                  <a:cubicBezTo>
                    <a:pt x="11" y="13"/>
                    <a:pt x="11" y="14"/>
                    <a:pt x="12" y="14"/>
                  </a:cubicBezTo>
                  <a:cubicBezTo>
                    <a:pt x="13" y="14"/>
                    <a:pt x="13" y="13"/>
                    <a:pt x="14" y="13"/>
                  </a:cubicBezTo>
                  <a:cubicBezTo>
                    <a:pt x="14" y="13"/>
                    <a:pt x="14" y="12"/>
                    <a:pt x="14" y="10"/>
                  </a:cubicBezTo>
                  <a:cubicBezTo>
                    <a:pt x="14" y="9"/>
                    <a:pt x="14" y="8"/>
                    <a:pt x="14" y="8"/>
                  </a:cubicBezTo>
                  <a:cubicBezTo>
                    <a:pt x="13" y="8"/>
                    <a:pt x="13" y="7"/>
                    <a:pt x="12" y="7"/>
                  </a:cubicBezTo>
                  <a:cubicBezTo>
                    <a:pt x="12" y="7"/>
                    <a:pt x="11" y="8"/>
                    <a:pt x="11" y="8"/>
                  </a:cubicBezTo>
                  <a:cubicBezTo>
                    <a:pt x="11" y="8"/>
                    <a:pt x="11" y="9"/>
                    <a:pt x="11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2" name="Freeform 23"/>
            <p:cNvSpPr>
              <a:spLocks noEditPoints="1"/>
            </p:cNvSpPr>
            <p:nvPr/>
          </p:nvSpPr>
          <p:spPr bwMode="auto">
            <a:xfrm>
              <a:off x="749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3" name="Freeform 24"/>
            <p:cNvSpPr>
              <a:spLocks noEditPoints="1"/>
            </p:cNvSpPr>
            <p:nvPr/>
          </p:nvSpPr>
          <p:spPr bwMode="auto">
            <a:xfrm>
              <a:off x="779" y="4146"/>
              <a:ext cx="28" cy="39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4" y="17"/>
                </a:cxn>
                <a:cxn ang="0">
                  <a:pos x="0" y="17"/>
                </a:cxn>
                <a:cxn ang="0">
                  <a:pos x="0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11" y="11"/>
                </a:cxn>
                <a:cxn ang="0">
                  <a:pos x="8" y="13"/>
                </a:cxn>
                <a:cxn ang="0">
                  <a:pos x="6" y="12"/>
                </a:cxn>
                <a:cxn ang="0">
                  <a:pos x="4" y="11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7">
                  <a:moveTo>
                    <a:pt x="4" y="11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3"/>
                    <a:pt x="6" y="12"/>
                    <a:pt x="6" y="12"/>
                  </a:cubicBezTo>
                  <a:cubicBezTo>
                    <a:pt x="5" y="12"/>
                    <a:pt x="5" y="11"/>
                    <a:pt x="4" y="11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4" name="Freeform 25"/>
            <p:cNvSpPr>
              <a:spLocks/>
            </p:cNvSpPr>
            <p:nvPr/>
          </p:nvSpPr>
          <p:spPr bwMode="auto">
            <a:xfrm>
              <a:off x="812" y="4148"/>
              <a:ext cx="34" cy="25"/>
            </a:xfrm>
            <a:custGeom>
              <a:avLst/>
              <a:gdLst/>
              <a:ahLst/>
              <a:cxnLst>
                <a:cxn ang="0">
                  <a:pos x="14" y="25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34" y="25"/>
                </a:cxn>
                <a:cxn ang="0">
                  <a:pos x="28" y="25"/>
                </a:cxn>
                <a:cxn ang="0">
                  <a:pos x="28" y="7"/>
                </a:cxn>
                <a:cxn ang="0">
                  <a:pos x="28" y="7"/>
                </a:cxn>
                <a:cxn ang="0">
                  <a:pos x="21" y="25"/>
                </a:cxn>
                <a:cxn ang="0">
                  <a:pos x="14" y="25"/>
                </a:cxn>
              </a:cxnLst>
              <a:rect l="0" t="0" r="r" b="b"/>
              <a:pathLst>
                <a:path w="34" h="25">
                  <a:moveTo>
                    <a:pt x="14" y="25"/>
                  </a:moveTo>
                  <a:lnTo>
                    <a:pt x="9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34" y="25"/>
                  </a:lnTo>
                  <a:lnTo>
                    <a:pt x="28" y="25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1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5" name="Freeform 26"/>
            <p:cNvSpPr>
              <a:spLocks noEditPoints="1"/>
            </p:cNvSpPr>
            <p:nvPr/>
          </p:nvSpPr>
          <p:spPr bwMode="auto">
            <a:xfrm>
              <a:off x="853" y="4146"/>
              <a:ext cx="26" cy="30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7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3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5" y="13"/>
                    <a:pt x="4" y="13"/>
                  </a:cubicBezTo>
                  <a:cubicBezTo>
                    <a:pt x="2" y="13"/>
                    <a:pt x="1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" y="5"/>
                    <a:pt x="2" y="5"/>
                    <a:pt x="4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7" y="12"/>
                    <a:pt x="7" y="12"/>
                    <a:pt x="7" y="12"/>
                  </a:cubicBezTo>
                  <a:lnTo>
                    <a:pt x="7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3" y="8"/>
                    <a:pt x="3" y="9"/>
                  </a:cubicBezTo>
                  <a:cubicBezTo>
                    <a:pt x="3" y="9"/>
                    <a:pt x="3" y="9"/>
                    <a:pt x="4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6" name="Freeform 27"/>
            <p:cNvSpPr>
              <a:spLocks/>
            </p:cNvSpPr>
            <p:nvPr/>
          </p:nvSpPr>
          <p:spPr bwMode="auto">
            <a:xfrm>
              <a:off x="883" y="4148"/>
              <a:ext cx="31" cy="32"/>
            </a:xfrm>
            <a:custGeom>
              <a:avLst/>
              <a:gdLst/>
              <a:ahLst/>
              <a:cxnLst>
                <a:cxn ang="0">
                  <a:pos x="10" y="21"/>
                </a:cxn>
                <a:cxn ang="0">
                  <a:pos x="19" y="21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1"/>
                </a:cxn>
                <a:cxn ang="0">
                  <a:pos x="31" y="21"/>
                </a:cxn>
                <a:cxn ang="0">
                  <a:pos x="31" y="32"/>
                </a:cxn>
                <a:cxn ang="0">
                  <a:pos x="21" y="32"/>
                </a:cxn>
                <a:cxn ang="0">
                  <a:pos x="21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21"/>
                </a:cxn>
              </a:cxnLst>
              <a:rect l="0" t="0" r="r" b="b"/>
              <a:pathLst>
                <a:path w="31" h="32">
                  <a:moveTo>
                    <a:pt x="10" y="21"/>
                  </a:moveTo>
                  <a:lnTo>
                    <a:pt x="19" y="21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1"/>
                  </a:lnTo>
                  <a:lnTo>
                    <a:pt x="31" y="21"/>
                  </a:lnTo>
                  <a:lnTo>
                    <a:pt x="31" y="32"/>
                  </a:lnTo>
                  <a:lnTo>
                    <a:pt x="21" y="32"/>
                  </a:lnTo>
                  <a:lnTo>
                    <a:pt x="21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7" name="Freeform 28"/>
            <p:cNvSpPr>
              <a:spLocks/>
            </p:cNvSpPr>
            <p:nvPr/>
          </p:nvSpPr>
          <p:spPr bwMode="auto">
            <a:xfrm>
              <a:off x="918" y="4148"/>
              <a:ext cx="26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6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8" name="Freeform 29"/>
            <p:cNvSpPr>
              <a:spLocks noEditPoints="1"/>
            </p:cNvSpPr>
            <p:nvPr/>
          </p:nvSpPr>
          <p:spPr bwMode="auto">
            <a:xfrm>
              <a:off x="948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9" name="Freeform 30"/>
            <p:cNvSpPr>
              <a:spLocks/>
            </p:cNvSpPr>
            <p:nvPr/>
          </p:nvSpPr>
          <p:spPr bwMode="auto">
            <a:xfrm>
              <a:off x="978" y="4148"/>
              <a:ext cx="28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8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0" name="Freeform 31"/>
            <p:cNvSpPr>
              <a:spLocks/>
            </p:cNvSpPr>
            <p:nvPr/>
          </p:nvSpPr>
          <p:spPr bwMode="auto">
            <a:xfrm>
              <a:off x="101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" name="Freeform 32"/>
            <p:cNvSpPr>
              <a:spLocks noEditPoints="1"/>
            </p:cNvSpPr>
            <p:nvPr/>
          </p:nvSpPr>
          <p:spPr bwMode="auto">
            <a:xfrm>
              <a:off x="1041" y="4146"/>
              <a:ext cx="27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2" y="6"/>
                </a:cxn>
                <a:cxn ang="0">
                  <a:pos x="11" y="11"/>
                </a:cxn>
                <a:cxn ang="0">
                  <a:pos x="6" y="13"/>
                </a:cxn>
                <a:cxn ang="0">
                  <a:pos x="2" y="11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9" y="0"/>
                    <a:pt x="10" y="1"/>
                    <a:pt x="11" y="2"/>
                  </a:cubicBezTo>
                  <a:cubicBezTo>
                    <a:pt x="12" y="2"/>
                    <a:pt x="12" y="4"/>
                    <a:pt x="12" y="6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6" y="13"/>
                  </a:cubicBezTo>
                  <a:cubicBezTo>
                    <a:pt x="4" y="13"/>
                    <a:pt x="2" y="12"/>
                    <a:pt x="2" y="11"/>
                  </a:cubicBezTo>
                  <a:cubicBezTo>
                    <a:pt x="1" y="10"/>
                    <a:pt x="0" y="9"/>
                    <a:pt x="0" y="6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" name="Freeform 33"/>
            <p:cNvSpPr>
              <a:spLocks noEditPoints="1"/>
            </p:cNvSpPr>
            <p:nvPr/>
          </p:nvSpPr>
          <p:spPr bwMode="auto">
            <a:xfrm>
              <a:off x="1073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3" name="Freeform 34"/>
            <p:cNvSpPr>
              <a:spLocks noEditPoints="1"/>
            </p:cNvSpPr>
            <p:nvPr/>
          </p:nvSpPr>
          <p:spPr bwMode="auto">
            <a:xfrm>
              <a:off x="1122" y="4146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8" y="12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3" y="13"/>
                    <a:pt x="2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2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3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8" y="12"/>
                    <a:pt x="8" y="12"/>
                    <a:pt x="8" y="12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8" y="9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4" name="Freeform 35"/>
            <p:cNvSpPr>
              <a:spLocks/>
            </p:cNvSpPr>
            <p:nvPr/>
          </p:nvSpPr>
          <p:spPr bwMode="auto">
            <a:xfrm>
              <a:off x="1154" y="4148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5"/>
                </a:cxn>
                <a:cxn ang="0">
                  <a:pos x="9" y="5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5"/>
                  </a:lnTo>
                  <a:lnTo>
                    <a:pt x="9" y="5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5" name="Freeform 36"/>
            <p:cNvSpPr>
              <a:spLocks noEditPoints="1"/>
            </p:cNvSpPr>
            <p:nvPr/>
          </p:nvSpPr>
          <p:spPr bwMode="auto">
            <a:xfrm>
              <a:off x="1177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9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9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6" name="Freeform 37"/>
            <p:cNvSpPr>
              <a:spLocks/>
            </p:cNvSpPr>
            <p:nvPr/>
          </p:nvSpPr>
          <p:spPr bwMode="auto">
            <a:xfrm>
              <a:off x="1207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7" name="Freeform 38"/>
            <p:cNvSpPr>
              <a:spLocks/>
            </p:cNvSpPr>
            <p:nvPr/>
          </p:nvSpPr>
          <p:spPr bwMode="auto">
            <a:xfrm>
              <a:off x="1237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8" name="Freeform 39"/>
            <p:cNvSpPr>
              <a:spLocks/>
            </p:cNvSpPr>
            <p:nvPr/>
          </p:nvSpPr>
          <p:spPr bwMode="auto">
            <a:xfrm>
              <a:off x="1263" y="4146"/>
              <a:ext cx="25" cy="30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1" y="5"/>
                </a:cxn>
              </a:cxnLst>
              <a:rect l="0" t="0" r="r" b="b"/>
              <a:pathLst>
                <a:path w="11" h="13">
                  <a:moveTo>
                    <a:pt x="11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7" y="0"/>
                    <a:pt x="9" y="1"/>
                    <a:pt x="9" y="1"/>
                  </a:cubicBezTo>
                  <a:cubicBezTo>
                    <a:pt x="10" y="2"/>
                    <a:pt x="11" y="3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9" name="Freeform 40"/>
            <p:cNvSpPr>
              <a:spLocks/>
            </p:cNvSpPr>
            <p:nvPr/>
          </p:nvSpPr>
          <p:spPr bwMode="auto">
            <a:xfrm>
              <a:off x="1290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0" name="Freeform 41"/>
            <p:cNvSpPr>
              <a:spLocks noEditPoints="1"/>
            </p:cNvSpPr>
            <p:nvPr/>
          </p:nvSpPr>
          <p:spPr bwMode="auto">
            <a:xfrm>
              <a:off x="1316" y="4148"/>
              <a:ext cx="25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1" y="3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10" y="6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6" y="6"/>
                </a:cxn>
                <a:cxn ang="0">
                  <a:pos x="4" y="6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0" y="1"/>
                    <a:pt x="11" y="2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6"/>
                    <a:pt x="10" y="6"/>
                  </a:cubicBezTo>
                  <a:cubicBezTo>
                    <a:pt x="11" y="6"/>
                    <a:pt x="11" y="7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1"/>
                    <a:pt x="7" y="11"/>
                  </a:cubicBezTo>
                  <a:lnTo>
                    <a:pt x="0" y="11"/>
                  </a:lnTo>
                  <a:close/>
                  <a:moveTo>
                    <a:pt x="4" y="2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lnTo>
                    <a:pt x="4" y="2"/>
                  </a:lnTo>
                  <a:close/>
                  <a:moveTo>
                    <a:pt x="4" y="6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6"/>
                    <a:pt x="6" y="6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1" name="Freeform 42"/>
            <p:cNvSpPr>
              <a:spLocks noEditPoints="1"/>
            </p:cNvSpPr>
            <p:nvPr/>
          </p:nvSpPr>
          <p:spPr bwMode="auto">
            <a:xfrm>
              <a:off x="1346" y="4146"/>
              <a:ext cx="25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2" name="Freeform 43"/>
            <p:cNvSpPr>
              <a:spLocks noEditPoints="1"/>
            </p:cNvSpPr>
            <p:nvPr/>
          </p:nvSpPr>
          <p:spPr bwMode="auto">
            <a:xfrm>
              <a:off x="1441" y="4132"/>
              <a:ext cx="9" cy="4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4"/>
                </a:cxn>
                <a:cxn ang="0">
                  <a:pos x="9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9" y="14"/>
                </a:cxn>
              </a:cxnLst>
              <a:rect l="0" t="0" r="r" b="b"/>
              <a:pathLst>
                <a:path w="9" h="41">
                  <a:moveTo>
                    <a:pt x="9" y="0"/>
                  </a:move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4"/>
                  </a:moveTo>
                  <a:lnTo>
                    <a:pt x="9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3" name="Freeform 44"/>
            <p:cNvSpPr>
              <a:spLocks/>
            </p:cNvSpPr>
            <p:nvPr/>
          </p:nvSpPr>
          <p:spPr bwMode="auto">
            <a:xfrm>
              <a:off x="1457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4" name="Freeform 45"/>
            <p:cNvSpPr>
              <a:spLocks/>
            </p:cNvSpPr>
            <p:nvPr/>
          </p:nvSpPr>
          <p:spPr bwMode="auto">
            <a:xfrm>
              <a:off x="1487" y="4132"/>
              <a:ext cx="18" cy="41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9"/>
                </a:cxn>
                <a:cxn ang="0">
                  <a:pos x="6" y="9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3" y="1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7" y="3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6" y="6"/>
                </a:cxn>
                <a:cxn ang="0">
                  <a:pos x="8" y="6"/>
                </a:cxn>
              </a:cxnLst>
              <a:rect l="0" t="0" r="r" b="b"/>
              <a:pathLst>
                <a:path w="8" h="18">
                  <a:moveTo>
                    <a:pt x="8" y="6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2" y="2"/>
                    <a:pt x="3" y="1"/>
                  </a:cubicBezTo>
                  <a:cubicBezTo>
                    <a:pt x="4" y="1"/>
                    <a:pt x="5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5" name="Freeform 46"/>
            <p:cNvSpPr>
              <a:spLocks noEditPoints="1"/>
            </p:cNvSpPr>
            <p:nvPr/>
          </p:nvSpPr>
          <p:spPr bwMode="auto">
            <a:xfrm>
              <a:off x="1508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8"/>
                    <a:pt x="5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6" name="Freeform 47"/>
            <p:cNvSpPr>
              <a:spLocks/>
            </p:cNvSpPr>
            <p:nvPr/>
          </p:nvSpPr>
          <p:spPr bwMode="auto">
            <a:xfrm>
              <a:off x="1542" y="4143"/>
              <a:ext cx="23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0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7" name="Freeform 48"/>
            <p:cNvSpPr>
              <a:spLocks/>
            </p:cNvSpPr>
            <p:nvPr/>
          </p:nvSpPr>
          <p:spPr bwMode="auto">
            <a:xfrm>
              <a:off x="1568" y="4143"/>
              <a:ext cx="44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0" y="1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8" y="1"/>
                </a:cxn>
                <a:cxn ang="0">
                  <a:pos x="19" y="5"/>
                </a:cxn>
                <a:cxn ang="0">
                  <a:pos x="19" y="13"/>
                </a:cxn>
                <a:cxn ang="0">
                  <a:pos x="15" y="13"/>
                </a:cxn>
                <a:cxn ang="0">
                  <a:pos x="15" y="6"/>
                </a:cxn>
                <a:cxn ang="0">
                  <a:pos x="15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9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1"/>
                    <a:pt x="11" y="2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3" y="1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7" y="0"/>
                    <a:pt x="18" y="1"/>
                    <a:pt x="18" y="1"/>
                  </a:cubicBezTo>
                  <a:cubicBezTo>
                    <a:pt x="19" y="2"/>
                    <a:pt x="19" y="3"/>
                    <a:pt x="19" y="5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8" name="Freeform 49"/>
            <p:cNvSpPr>
              <a:spLocks noEditPoints="1"/>
            </p:cNvSpPr>
            <p:nvPr/>
          </p:nvSpPr>
          <p:spPr bwMode="auto">
            <a:xfrm>
              <a:off x="1619" y="4143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7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2" y="13"/>
                    <a:pt x="1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6"/>
                    <a:pt x="2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lnTo>
                    <a:pt x="8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10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9" name="Freeform 50"/>
            <p:cNvSpPr>
              <a:spLocks/>
            </p:cNvSpPr>
            <p:nvPr/>
          </p:nvSpPr>
          <p:spPr bwMode="auto">
            <a:xfrm>
              <a:off x="1649" y="4139"/>
              <a:ext cx="25" cy="34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6"/>
                </a:cxn>
                <a:cxn ang="0">
                  <a:pos x="5" y="6"/>
                </a:cxn>
                <a:cxn ang="0">
                  <a:pos x="5" y="11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1"/>
                </a:cxn>
                <a:cxn ang="0">
                  <a:pos x="10" y="14"/>
                </a:cxn>
                <a:cxn ang="0">
                  <a:pos x="6" y="15"/>
                </a:cxn>
                <a:cxn ang="0">
                  <a:pos x="3" y="14"/>
                </a:cxn>
                <a:cxn ang="0">
                  <a:pos x="1" y="12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10" y="3"/>
                </a:cxn>
              </a:cxnLst>
              <a:rect l="0" t="0" r="r" b="b"/>
              <a:pathLst>
                <a:path w="11" h="15">
                  <a:moveTo>
                    <a:pt x="10" y="3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3"/>
                    <a:pt x="10" y="14"/>
                    <a:pt x="10" y="14"/>
                  </a:cubicBezTo>
                  <a:cubicBezTo>
                    <a:pt x="9" y="15"/>
                    <a:pt x="8" y="15"/>
                    <a:pt x="6" y="15"/>
                  </a:cubicBezTo>
                  <a:cubicBezTo>
                    <a:pt x="5" y="15"/>
                    <a:pt x="4" y="15"/>
                    <a:pt x="3" y="14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0" name="Freeform 51"/>
            <p:cNvSpPr>
              <a:spLocks noEditPoints="1"/>
            </p:cNvSpPr>
            <p:nvPr/>
          </p:nvSpPr>
          <p:spPr bwMode="auto">
            <a:xfrm>
              <a:off x="1676" y="4132"/>
              <a:ext cx="10" cy="4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4"/>
                </a:cxn>
                <a:cxn ang="0">
                  <a:pos x="10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10" y="14"/>
                </a:cxn>
              </a:cxnLst>
              <a:rect l="0" t="0" r="r" b="b"/>
              <a:pathLst>
                <a:path w="10" h="41">
                  <a:moveTo>
                    <a:pt x="10" y="0"/>
                  </a:moveTo>
                  <a:lnTo>
                    <a:pt x="10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close/>
                  <a:moveTo>
                    <a:pt x="10" y="14"/>
                  </a:moveTo>
                  <a:lnTo>
                    <a:pt x="10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1" name="Freeform 52"/>
            <p:cNvSpPr>
              <a:spLocks noEditPoints="1"/>
            </p:cNvSpPr>
            <p:nvPr/>
          </p:nvSpPr>
          <p:spPr bwMode="auto">
            <a:xfrm>
              <a:off x="1690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2" name="Freeform 53"/>
            <p:cNvSpPr>
              <a:spLocks/>
            </p:cNvSpPr>
            <p:nvPr/>
          </p:nvSpPr>
          <p:spPr bwMode="auto">
            <a:xfrm>
              <a:off x="1725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3" name="Freeform 54"/>
            <p:cNvSpPr>
              <a:spLocks noEditPoints="1"/>
            </p:cNvSpPr>
            <p:nvPr/>
          </p:nvSpPr>
          <p:spPr bwMode="auto">
            <a:xfrm>
              <a:off x="1776" y="4143"/>
              <a:ext cx="27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2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2" y="6"/>
                    <a:pt x="3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10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8" y="10"/>
                    <a:pt x="8" y="10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4" name="Freeform 55"/>
            <p:cNvSpPr>
              <a:spLocks noEditPoints="1"/>
            </p:cNvSpPr>
            <p:nvPr/>
          </p:nvSpPr>
          <p:spPr bwMode="auto">
            <a:xfrm>
              <a:off x="1808" y="4143"/>
              <a:ext cx="28" cy="42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1"/>
                </a:cxn>
                <a:cxn ang="0">
                  <a:pos x="12" y="1"/>
                </a:cxn>
                <a:cxn ang="0">
                  <a:pos x="12" y="12"/>
                </a:cxn>
                <a:cxn ang="0">
                  <a:pos x="11" y="17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1" y="14"/>
                </a:cxn>
                <a:cxn ang="0">
                  <a:pos x="4" y="14"/>
                </a:cxn>
                <a:cxn ang="0">
                  <a:pos x="5" y="15"/>
                </a:cxn>
                <a:cxn ang="0">
                  <a:pos x="6" y="15"/>
                </a:cxn>
                <a:cxn ang="0">
                  <a:pos x="8" y="15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7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8" y="3"/>
                </a:cxn>
                <a:cxn ang="0">
                  <a:pos x="8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7"/>
                </a:cxn>
              </a:cxnLst>
              <a:rect l="0" t="0" r="r" b="b"/>
              <a:pathLst>
                <a:path w="12" h="18">
                  <a:moveTo>
                    <a:pt x="8" y="3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5"/>
                    <a:pt x="12" y="16"/>
                    <a:pt x="11" y="17"/>
                  </a:cubicBezTo>
                  <a:cubicBezTo>
                    <a:pt x="10" y="18"/>
                    <a:pt x="9" y="18"/>
                    <a:pt x="6" y="18"/>
                  </a:cubicBezTo>
                  <a:cubicBezTo>
                    <a:pt x="4" y="18"/>
                    <a:pt x="3" y="18"/>
                    <a:pt x="2" y="18"/>
                  </a:cubicBezTo>
                  <a:cubicBezTo>
                    <a:pt x="1" y="17"/>
                    <a:pt x="1" y="16"/>
                    <a:pt x="1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7" y="15"/>
                    <a:pt x="8" y="15"/>
                    <a:pt x="8" y="15"/>
                  </a:cubicBezTo>
                  <a:cubicBezTo>
                    <a:pt x="8" y="15"/>
                    <a:pt x="8" y="14"/>
                    <a:pt x="8" y="1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6" y="13"/>
                    <a:pt x="6" y="13"/>
                    <a:pt x="5" y="13"/>
                  </a:cubicBezTo>
                  <a:cubicBezTo>
                    <a:pt x="3" y="13"/>
                    <a:pt x="1" y="12"/>
                    <a:pt x="1" y="11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8" y="1"/>
                    <a:pt x="8" y="2"/>
                    <a:pt x="8" y="3"/>
                  </a:cubicBezTo>
                  <a:close/>
                  <a:moveTo>
                    <a:pt x="8" y="7"/>
                  </a:moveTo>
                  <a:cubicBezTo>
                    <a:pt x="8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8" y="8"/>
                    <a:pt x="8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5" name="Freeform 56"/>
            <p:cNvSpPr>
              <a:spLocks noEditPoints="1"/>
            </p:cNvSpPr>
            <p:nvPr/>
          </p:nvSpPr>
          <p:spPr bwMode="auto">
            <a:xfrm>
              <a:off x="1840" y="4143"/>
              <a:ext cx="28" cy="30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4" y="7"/>
                </a:cxn>
                <a:cxn ang="0">
                  <a:pos x="5" y="10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8" y="9"/>
                </a:cxn>
                <a:cxn ang="0">
                  <a:pos x="12" y="9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1" y="2"/>
                </a:cxn>
                <a:cxn ang="0">
                  <a:pos x="12" y="7"/>
                </a:cxn>
                <a:cxn ang="0">
                  <a:pos x="4" y="5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9"/>
                    <a:pt x="4" y="9"/>
                    <a:pt x="5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1"/>
                    <a:pt x="12" y="12"/>
                    <a:pt x="10" y="12"/>
                  </a:cubicBezTo>
                  <a:cubicBezTo>
                    <a:pt x="10" y="13"/>
                    <a:pt x="8" y="13"/>
                    <a:pt x="6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2" y="3"/>
                    <a:pt x="12" y="4"/>
                    <a:pt x="12" y="7"/>
                  </a:cubicBezTo>
                  <a:close/>
                  <a:moveTo>
                    <a:pt x="4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6" name="Freeform 57"/>
            <p:cNvSpPr>
              <a:spLocks/>
            </p:cNvSpPr>
            <p:nvPr/>
          </p:nvSpPr>
          <p:spPr bwMode="auto">
            <a:xfrm>
              <a:off x="1873" y="4143"/>
              <a:ext cx="27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2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7" name="Freeform 58"/>
            <p:cNvSpPr>
              <a:spLocks/>
            </p:cNvSpPr>
            <p:nvPr/>
          </p:nvSpPr>
          <p:spPr bwMode="auto">
            <a:xfrm>
              <a:off x="1905" y="4143"/>
              <a:ext cx="28" cy="30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8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8"/>
                </a:cxn>
                <a:cxn ang="0">
                  <a:pos x="12" y="8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</a:cxnLst>
              <a:rect l="0" t="0" r="r" b="b"/>
              <a:pathLst>
                <a:path w="12" h="13">
                  <a:moveTo>
                    <a:pt x="12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5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1" y="11"/>
                    <a:pt x="10" y="12"/>
                  </a:cubicBezTo>
                  <a:cubicBezTo>
                    <a:pt x="9" y="13"/>
                    <a:pt x="8" y="13"/>
                    <a:pt x="6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3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8" name="Freeform 59"/>
            <p:cNvSpPr>
              <a:spLocks/>
            </p:cNvSpPr>
            <p:nvPr/>
          </p:nvSpPr>
          <p:spPr bwMode="auto">
            <a:xfrm>
              <a:off x="1933" y="4146"/>
              <a:ext cx="30" cy="3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1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0" y="13"/>
                </a:cxn>
                <a:cxn ang="0">
                  <a:pos x="8" y="16"/>
                </a:cxn>
                <a:cxn ang="0">
                  <a:pos x="5" y="17"/>
                </a:cxn>
                <a:cxn ang="0">
                  <a:pos x="3" y="17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13" h="17">
                  <a:moveTo>
                    <a:pt x="5" y="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9" y="16"/>
                    <a:pt x="8" y="16"/>
                  </a:cubicBezTo>
                  <a:cubicBezTo>
                    <a:pt x="8" y="17"/>
                    <a:pt x="6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9" name="Freeform 60"/>
            <p:cNvSpPr>
              <a:spLocks/>
            </p:cNvSpPr>
            <p:nvPr/>
          </p:nvSpPr>
          <p:spPr bwMode="auto">
            <a:xfrm>
              <a:off x="2109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0" name="Freeform 61"/>
            <p:cNvSpPr>
              <a:spLocks noEditPoints="1"/>
            </p:cNvSpPr>
            <p:nvPr/>
          </p:nvSpPr>
          <p:spPr bwMode="auto">
            <a:xfrm>
              <a:off x="2143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2" y="9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4" y="10"/>
                    <a:pt x="3" y="10"/>
                    <a:pt x="2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1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9" y="7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1" name="Freeform 62"/>
            <p:cNvSpPr>
              <a:spLocks noEditPoints="1"/>
            </p:cNvSpPr>
            <p:nvPr/>
          </p:nvSpPr>
          <p:spPr bwMode="auto">
            <a:xfrm>
              <a:off x="2180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4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8" y="7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2" name="Freeform 63"/>
            <p:cNvSpPr>
              <a:spLocks/>
            </p:cNvSpPr>
            <p:nvPr/>
          </p:nvSpPr>
          <p:spPr bwMode="auto">
            <a:xfrm>
              <a:off x="2215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6" y="37"/>
                </a:cxn>
                <a:cxn ang="0">
                  <a:pos x="16" y="9"/>
                </a:cxn>
                <a:cxn ang="0">
                  <a:pos x="7" y="19"/>
                </a:cxn>
                <a:cxn ang="0">
                  <a:pos x="0" y="12"/>
                </a:cxn>
                <a:cxn ang="0">
                  <a:pos x="14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6" y="37"/>
                  </a:lnTo>
                  <a:lnTo>
                    <a:pt x="16" y="9"/>
                  </a:lnTo>
                  <a:lnTo>
                    <a:pt x="7" y="19"/>
                  </a:lnTo>
                  <a:lnTo>
                    <a:pt x="0" y="12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3" name="Freeform 64"/>
            <p:cNvSpPr>
              <a:spLocks/>
            </p:cNvSpPr>
            <p:nvPr/>
          </p:nvSpPr>
          <p:spPr bwMode="auto">
            <a:xfrm>
              <a:off x="2252" y="4134"/>
              <a:ext cx="30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5" y="8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4" name="Freeform 65"/>
            <p:cNvSpPr>
              <a:spLocks/>
            </p:cNvSpPr>
            <p:nvPr/>
          </p:nvSpPr>
          <p:spPr bwMode="auto">
            <a:xfrm>
              <a:off x="2289" y="4134"/>
              <a:ext cx="28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11" y="6"/>
                </a:cxn>
                <a:cxn ang="0">
                  <a:pos x="12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5" y="5"/>
                    <a:pt x="6" y="5"/>
                    <a:pt x="7" y="5"/>
                  </a:cubicBezTo>
                  <a:cubicBezTo>
                    <a:pt x="9" y="5"/>
                    <a:pt x="11" y="6"/>
                    <a:pt x="11" y="6"/>
                  </a:cubicBezTo>
                  <a:cubicBezTo>
                    <a:pt x="12" y="7"/>
                    <a:pt x="12" y="9"/>
                    <a:pt x="12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5" name="Freeform 66"/>
            <p:cNvSpPr>
              <a:spLocks/>
            </p:cNvSpPr>
            <p:nvPr/>
          </p:nvSpPr>
          <p:spPr bwMode="auto">
            <a:xfrm>
              <a:off x="2358" y="4134"/>
              <a:ext cx="33" cy="39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9" y="4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2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10" y="10"/>
                </a:cxn>
                <a:cxn ang="0">
                  <a:pos x="14" y="10"/>
                </a:cxn>
                <a:cxn ang="0">
                  <a:pos x="14" y="11"/>
                </a:cxn>
                <a:cxn ang="0">
                  <a:pos x="13" y="15"/>
                </a:cxn>
                <a:cxn ang="0">
                  <a:pos x="8" y="17"/>
                </a:cxn>
                <a:cxn ang="0">
                  <a:pos x="4" y="16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8" y="0"/>
                </a:cxn>
                <a:cxn ang="0">
                  <a:pos x="13" y="1"/>
                </a:cxn>
                <a:cxn ang="0">
                  <a:pos x="14" y="5"/>
                </a:cxn>
                <a:cxn ang="0">
                  <a:pos x="14" y="6"/>
                </a:cxn>
              </a:cxnLst>
              <a:rect l="0" t="0" r="r" b="b"/>
              <a:pathLst>
                <a:path w="14" h="17">
                  <a:moveTo>
                    <a:pt x="14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4"/>
                    <a:pt x="8" y="4"/>
                    <a:pt x="7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1"/>
                    <a:pt x="5" y="12"/>
                    <a:pt x="5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4" y="15"/>
                    <a:pt x="13" y="15"/>
                  </a:cubicBezTo>
                  <a:cubicBezTo>
                    <a:pt x="12" y="16"/>
                    <a:pt x="10" y="17"/>
                    <a:pt x="8" y="17"/>
                  </a:cubicBezTo>
                  <a:cubicBezTo>
                    <a:pt x="6" y="17"/>
                    <a:pt x="4" y="17"/>
                    <a:pt x="4" y="16"/>
                  </a:cubicBezTo>
                  <a:cubicBezTo>
                    <a:pt x="2" y="16"/>
                    <a:pt x="2" y="16"/>
                    <a:pt x="1" y="15"/>
                  </a:cubicBezTo>
                  <a:cubicBezTo>
                    <a:pt x="0" y="14"/>
                    <a:pt x="0" y="12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3" y="0"/>
                    <a:pt x="5" y="0"/>
                    <a:pt x="8" y="0"/>
                  </a:cubicBezTo>
                  <a:cubicBezTo>
                    <a:pt x="10" y="0"/>
                    <a:pt x="12" y="0"/>
                    <a:pt x="13" y="1"/>
                  </a:cubicBezTo>
                  <a:cubicBezTo>
                    <a:pt x="14" y="2"/>
                    <a:pt x="14" y="3"/>
                    <a:pt x="14" y="5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6" name="Freeform 67"/>
            <p:cNvSpPr>
              <a:spLocks noEditPoints="1"/>
            </p:cNvSpPr>
            <p:nvPr/>
          </p:nvSpPr>
          <p:spPr bwMode="auto">
            <a:xfrm>
              <a:off x="239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8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8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7" name="Freeform 68"/>
            <p:cNvSpPr>
              <a:spLocks/>
            </p:cNvSpPr>
            <p:nvPr/>
          </p:nvSpPr>
          <p:spPr bwMode="auto">
            <a:xfrm>
              <a:off x="2425" y="4146"/>
              <a:ext cx="26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9" y="25"/>
                </a:cxn>
                <a:cxn ang="0">
                  <a:pos x="19" y="16"/>
                </a:cxn>
                <a:cxn ang="0">
                  <a:pos x="9" y="16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6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9" y="25"/>
                  </a:lnTo>
                  <a:lnTo>
                    <a:pt x="19" y="16"/>
                  </a:lnTo>
                  <a:lnTo>
                    <a:pt x="9" y="16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8" name="Freeform 69"/>
            <p:cNvSpPr>
              <a:spLocks/>
            </p:cNvSpPr>
            <p:nvPr/>
          </p:nvSpPr>
          <p:spPr bwMode="auto">
            <a:xfrm>
              <a:off x="2458" y="4146"/>
              <a:ext cx="25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9"/>
                </a:cxn>
                <a:cxn ang="0">
                  <a:pos x="9" y="9"/>
                </a:cxn>
                <a:cxn ang="0">
                  <a:pos x="13" y="0"/>
                </a:cxn>
                <a:cxn ang="0">
                  <a:pos x="23" y="0"/>
                </a:cxn>
                <a:cxn ang="0">
                  <a:pos x="16" y="11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9" y="16"/>
                </a:cxn>
                <a:cxn ang="0">
                  <a:pos x="6" y="16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25" h="25">
                  <a:moveTo>
                    <a:pt x="6" y="0"/>
                  </a:moveTo>
                  <a:lnTo>
                    <a:pt x="6" y="9"/>
                  </a:lnTo>
                  <a:lnTo>
                    <a:pt x="9" y="9"/>
                  </a:lnTo>
                  <a:lnTo>
                    <a:pt x="13" y="0"/>
                  </a:lnTo>
                  <a:lnTo>
                    <a:pt x="23" y="0"/>
                  </a:lnTo>
                  <a:lnTo>
                    <a:pt x="16" y="11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9" name="Freeform 70"/>
            <p:cNvSpPr>
              <a:spLocks/>
            </p:cNvSpPr>
            <p:nvPr/>
          </p:nvSpPr>
          <p:spPr bwMode="auto">
            <a:xfrm>
              <a:off x="2483" y="4146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7"/>
                </a:cxn>
                <a:cxn ang="0">
                  <a:pos x="16" y="7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7"/>
                  </a:lnTo>
                  <a:lnTo>
                    <a:pt x="16" y="7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0" name="Rectangle 71"/>
            <p:cNvSpPr>
              <a:spLocks noChangeArrowheads="1"/>
            </p:cNvSpPr>
            <p:nvPr/>
          </p:nvSpPr>
          <p:spPr bwMode="auto">
            <a:xfrm>
              <a:off x="250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1" name="Freeform 72"/>
            <p:cNvSpPr>
              <a:spLocks/>
            </p:cNvSpPr>
            <p:nvPr/>
          </p:nvSpPr>
          <p:spPr bwMode="auto">
            <a:xfrm>
              <a:off x="2538" y="4134"/>
              <a:ext cx="35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4" y="37"/>
                </a:cxn>
                <a:cxn ang="0">
                  <a:pos x="24" y="9"/>
                </a:cxn>
                <a:cxn ang="0">
                  <a:pos x="12" y="9"/>
                </a:cxn>
                <a:cxn ang="0">
                  <a:pos x="12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35" h="37">
                  <a:moveTo>
                    <a:pt x="0" y="0"/>
                  </a:moveTo>
                  <a:lnTo>
                    <a:pt x="35" y="0"/>
                  </a:lnTo>
                  <a:lnTo>
                    <a:pt x="35" y="37"/>
                  </a:lnTo>
                  <a:lnTo>
                    <a:pt x="24" y="37"/>
                  </a:lnTo>
                  <a:lnTo>
                    <a:pt x="24" y="9"/>
                  </a:lnTo>
                  <a:lnTo>
                    <a:pt x="12" y="9"/>
                  </a:lnTo>
                  <a:lnTo>
                    <a:pt x="12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" name="Freeform 73"/>
            <p:cNvSpPr>
              <a:spLocks noEditPoints="1"/>
            </p:cNvSpPr>
            <p:nvPr/>
          </p:nvSpPr>
          <p:spPr bwMode="auto">
            <a:xfrm>
              <a:off x="2578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3" y="6"/>
                </a:cxn>
                <a:cxn ang="0">
                  <a:pos x="4" y="8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9" y="11"/>
                </a:cxn>
                <a:cxn ang="0">
                  <a:pos x="5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3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3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4" y="8"/>
                    <a:pt x="4" y="8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9" y="11"/>
                    <a:pt x="7" y="12"/>
                    <a:pt x="5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2"/>
                    <a:pt x="11" y="3"/>
                    <a:pt x="11" y="6"/>
                  </a:cubicBezTo>
                  <a:close/>
                  <a:moveTo>
                    <a:pt x="3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3" name="Freeform 74"/>
            <p:cNvSpPr>
              <a:spLocks/>
            </p:cNvSpPr>
            <p:nvPr/>
          </p:nvSpPr>
          <p:spPr bwMode="auto">
            <a:xfrm>
              <a:off x="2605" y="4146"/>
              <a:ext cx="21" cy="2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7"/>
                </a:cxn>
                <a:cxn ang="0">
                  <a:pos x="14" y="7"/>
                </a:cxn>
                <a:cxn ang="0">
                  <a:pos x="14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1" y="0"/>
                </a:cxn>
              </a:cxnLst>
              <a:rect l="0" t="0" r="r" b="b"/>
              <a:pathLst>
                <a:path w="21" h="25">
                  <a:moveTo>
                    <a:pt x="21" y="0"/>
                  </a:moveTo>
                  <a:lnTo>
                    <a:pt x="21" y="7"/>
                  </a:lnTo>
                  <a:lnTo>
                    <a:pt x="14" y="7"/>
                  </a:lnTo>
                  <a:lnTo>
                    <a:pt x="14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4" name="Freeform 75"/>
            <p:cNvSpPr>
              <a:spLocks noEditPoints="1"/>
            </p:cNvSpPr>
            <p:nvPr/>
          </p:nvSpPr>
          <p:spPr bwMode="auto">
            <a:xfrm>
              <a:off x="2629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6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4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2"/>
                    <a:pt x="11" y="3"/>
                    <a:pt x="11" y="6"/>
                  </a:cubicBezTo>
                  <a:close/>
                  <a:moveTo>
                    <a:pt x="4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5" name="Freeform 76"/>
            <p:cNvSpPr>
              <a:spLocks noEditPoints="1"/>
            </p:cNvSpPr>
            <p:nvPr/>
          </p:nvSpPr>
          <p:spPr bwMode="auto">
            <a:xfrm>
              <a:off x="2659" y="4146"/>
              <a:ext cx="25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1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5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1" y="3"/>
                    <a:pt x="11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10"/>
                    <a:pt x="10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6" name="Freeform 77"/>
            <p:cNvSpPr>
              <a:spLocks noEditPoints="1"/>
            </p:cNvSpPr>
            <p:nvPr/>
          </p:nvSpPr>
          <p:spPr bwMode="auto">
            <a:xfrm>
              <a:off x="2689" y="4134"/>
              <a:ext cx="27" cy="39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10" y="6"/>
                </a:cxn>
                <a:cxn ang="0">
                  <a:pos x="12" y="11"/>
                </a:cxn>
                <a:cxn ang="0">
                  <a:pos x="10" y="15"/>
                </a:cxn>
                <a:cxn ang="0">
                  <a:pos x="6" y="17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1" y="3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0" y="3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6" y="8"/>
                </a:cxn>
              </a:cxnLst>
              <a:rect l="0" t="0" r="r" b="b"/>
              <a:pathLst>
                <a:path w="12" h="17">
                  <a:moveTo>
                    <a:pt x="4" y="7"/>
                  </a:moveTo>
                  <a:cubicBezTo>
                    <a:pt x="4" y="7"/>
                    <a:pt x="4" y="6"/>
                    <a:pt x="5" y="6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8" y="5"/>
                    <a:pt x="10" y="6"/>
                    <a:pt x="10" y="6"/>
                  </a:cubicBezTo>
                  <a:cubicBezTo>
                    <a:pt x="11" y="7"/>
                    <a:pt x="12" y="9"/>
                    <a:pt x="12" y="11"/>
                  </a:cubicBezTo>
                  <a:cubicBezTo>
                    <a:pt x="12" y="13"/>
                    <a:pt x="11" y="15"/>
                    <a:pt x="10" y="15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5"/>
                  </a:cubicBezTo>
                  <a:cubicBezTo>
                    <a:pt x="1" y="14"/>
                    <a:pt x="0" y="13"/>
                    <a:pt x="0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4"/>
                    <a:pt x="1" y="3"/>
                  </a:cubicBezTo>
                  <a:cubicBezTo>
                    <a:pt x="2" y="2"/>
                    <a:pt x="4" y="1"/>
                    <a:pt x="6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"/>
                    <a:pt x="11" y="2"/>
                    <a:pt x="10" y="3"/>
                  </a:cubicBezTo>
                  <a:cubicBezTo>
                    <a:pt x="9" y="3"/>
                    <a:pt x="8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3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lnTo>
                    <a:pt x="4" y="7"/>
                  </a:lnTo>
                  <a:close/>
                  <a:moveTo>
                    <a:pt x="6" y="8"/>
                  </a:moveTo>
                  <a:cubicBezTo>
                    <a:pt x="5" y="8"/>
                    <a:pt x="5" y="8"/>
                    <a:pt x="4" y="9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7" y="14"/>
                    <a:pt x="7" y="14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7" y="9"/>
                  </a:cubicBezTo>
                  <a:cubicBezTo>
                    <a:pt x="7" y="8"/>
                    <a:pt x="7" y="8"/>
                    <a:pt x="6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7" name="Freeform 78"/>
            <p:cNvSpPr>
              <a:spLocks/>
            </p:cNvSpPr>
            <p:nvPr/>
          </p:nvSpPr>
          <p:spPr bwMode="auto">
            <a:xfrm>
              <a:off x="2716" y="4146"/>
              <a:ext cx="28" cy="3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9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9" y="12"/>
                </a:cxn>
                <a:cxn ang="0">
                  <a:pos x="8" y="16"/>
                </a:cxn>
                <a:cxn ang="0">
                  <a:pos x="4" y="17"/>
                </a:cxn>
                <a:cxn ang="0">
                  <a:pos x="3" y="16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5" y="13"/>
                </a:cxn>
                <a:cxn ang="0">
                  <a:pos x="6" y="11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2" h="17">
                  <a:moveTo>
                    <a:pt x="4" y="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9" y="15"/>
                    <a:pt x="8" y="16"/>
                  </a:cubicBezTo>
                  <a:cubicBezTo>
                    <a:pt x="7" y="16"/>
                    <a:pt x="6" y="17"/>
                    <a:pt x="4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5" y="14"/>
                    <a:pt x="5" y="14"/>
                    <a:pt x="5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8" name="Freeform 79"/>
            <p:cNvSpPr>
              <a:spLocks noEditPoints="1"/>
            </p:cNvSpPr>
            <p:nvPr/>
          </p:nvSpPr>
          <p:spPr bwMode="auto">
            <a:xfrm>
              <a:off x="2746" y="4146"/>
              <a:ext cx="28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6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8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2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7" y="12"/>
                    <a:pt x="6" y="12"/>
                    <a:pt x="6" y="11"/>
                  </a:cubicBezTo>
                  <a:cubicBezTo>
                    <a:pt x="5" y="11"/>
                    <a:pt x="5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7" y="9"/>
                    <a:pt x="7" y="9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9" name="Freeform 80"/>
            <p:cNvSpPr>
              <a:spLocks/>
            </p:cNvSpPr>
            <p:nvPr/>
          </p:nvSpPr>
          <p:spPr bwMode="auto">
            <a:xfrm>
              <a:off x="2779" y="4146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0" name="Freeform 81"/>
            <p:cNvSpPr>
              <a:spLocks/>
            </p:cNvSpPr>
            <p:nvPr/>
          </p:nvSpPr>
          <p:spPr bwMode="auto">
            <a:xfrm>
              <a:off x="2837" y="4146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1" name="Freeform 82"/>
            <p:cNvSpPr>
              <a:spLocks noEditPoints="1"/>
            </p:cNvSpPr>
            <p:nvPr/>
          </p:nvSpPr>
          <p:spPr bwMode="auto">
            <a:xfrm>
              <a:off x="2867" y="4146"/>
              <a:ext cx="27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1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2" name="Rectangle 83"/>
            <p:cNvSpPr>
              <a:spLocks noChangeArrowheads="1"/>
            </p:cNvSpPr>
            <p:nvPr/>
          </p:nvSpPr>
          <p:spPr bwMode="auto">
            <a:xfrm>
              <a:off x="2899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3" name="Freeform 84"/>
            <p:cNvSpPr>
              <a:spLocks/>
            </p:cNvSpPr>
            <p:nvPr/>
          </p:nvSpPr>
          <p:spPr bwMode="auto">
            <a:xfrm>
              <a:off x="2934" y="4134"/>
              <a:ext cx="37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4"/>
                </a:cxn>
                <a:cxn ang="0">
                  <a:pos x="14" y="14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21" y="19"/>
                </a:cxn>
                <a:cxn ang="0">
                  <a:pos x="37" y="37"/>
                </a:cxn>
                <a:cxn ang="0">
                  <a:pos x="23" y="37"/>
                </a:cxn>
                <a:cxn ang="0">
                  <a:pos x="14" y="23"/>
                </a:cxn>
                <a:cxn ang="0">
                  <a:pos x="9" y="23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7" h="37">
                  <a:moveTo>
                    <a:pt x="9" y="0"/>
                  </a:moveTo>
                  <a:lnTo>
                    <a:pt x="9" y="14"/>
                  </a:lnTo>
                  <a:lnTo>
                    <a:pt x="14" y="14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21" y="19"/>
                  </a:lnTo>
                  <a:lnTo>
                    <a:pt x="37" y="37"/>
                  </a:lnTo>
                  <a:lnTo>
                    <a:pt x="23" y="37"/>
                  </a:lnTo>
                  <a:lnTo>
                    <a:pt x="14" y="23"/>
                  </a:lnTo>
                  <a:lnTo>
                    <a:pt x="9" y="23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4" name="Freeform 85"/>
            <p:cNvSpPr>
              <a:spLocks/>
            </p:cNvSpPr>
            <p:nvPr/>
          </p:nvSpPr>
          <p:spPr bwMode="auto">
            <a:xfrm>
              <a:off x="2973" y="4134"/>
              <a:ext cx="3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25"/>
                </a:cxn>
                <a:cxn ang="0">
                  <a:pos x="9" y="25"/>
                </a:cxn>
                <a:cxn ang="0">
                  <a:pos x="21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5" y="37"/>
                </a:cxn>
                <a:cxn ang="0">
                  <a:pos x="25" y="14"/>
                </a:cxn>
                <a:cxn ang="0">
                  <a:pos x="25" y="14"/>
                </a:cxn>
                <a:cxn ang="0">
                  <a:pos x="14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5" h="37">
                  <a:moveTo>
                    <a:pt x="9" y="0"/>
                  </a:moveTo>
                  <a:lnTo>
                    <a:pt x="9" y="25"/>
                  </a:lnTo>
                  <a:lnTo>
                    <a:pt x="9" y="25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35" y="37"/>
                  </a:lnTo>
                  <a:lnTo>
                    <a:pt x="25" y="37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14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5" name="Freeform 86"/>
            <p:cNvSpPr>
              <a:spLocks/>
            </p:cNvSpPr>
            <p:nvPr/>
          </p:nvSpPr>
          <p:spPr bwMode="auto">
            <a:xfrm>
              <a:off x="3015" y="4134"/>
              <a:ext cx="46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3" y="23"/>
                </a:cxn>
                <a:cxn ang="0">
                  <a:pos x="23" y="23"/>
                </a:cxn>
                <a:cxn ang="0">
                  <a:pos x="30" y="0"/>
                </a:cxn>
                <a:cxn ang="0">
                  <a:pos x="46" y="0"/>
                </a:cxn>
                <a:cxn ang="0">
                  <a:pos x="46" y="37"/>
                </a:cxn>
                <a:cxn ang="0">
                  <a:pos x="37" y="37"/>
                </a:cxn>
                <a:cxn ang="0">
                  <a:pos x="37" y="9"/>
                </a:cxn>
                <a:cxn ang="0">
                  <a:pos x="37" y="9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46" h="37">
                  <a:moveTo>
                    <a:pt x="0" y="0"/>
                  </a:moveTo>
                  <a:lnTo>
                    <a:pt x="16" y="0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30" y="0"/>
                  </a:lnTo>
                  <a:lnTo>
                    <a:pt x="46" y="0"/>
                  </a:lnTo>
                  <a:lnTo>
                    <a:pt x="46" y="37"/>
                  </a:lnTo>
                  <a:lnTo>
                    <a:pt x="37" y="37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6" name="Freeform 87"/>
            <p:cNvSpPr>
              <a:spLocks noEditPoints="1"/>
            </p:cNvSpPr>
            <p:nvPr/>
          </p:nvSpPr>
          <p:spPr bwMode="auto">
            <a:xfrm>
              <a:off x="306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7" name="Freeform 88"/>
            <p:cNvSpPr>
              <a:spLocks/>
            </p:cNvSpPr>
            <p:nvPr/>
          </p:nvSpPr>
          <p:spPr bwMode="auto">
            <a:xfrm>
              <a:off x="3114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1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8" name="Freeform 89"/>
            <p:cNvSpPr>
              <a:spLocks noEditPoints="1"/>
            </p:cNvSpPr>
            <p:nvPr/>
          </p:nvSpPr>
          <p:spPr bwMode="auto">
            <a:xfrm>
              <a:off x="3151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lose/>
                  <a:moveTo>
                    <a:pt x="6" y="3"/>
                  </a:move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5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9" name="Freeform 90"/>
            <p:cNvSpPr>
              <a:spLocks/>
            </p:cNvSpPr>
            <p:nvPr/>
          </p:nvSpPr>
          <p:spPr bwMode="auto">
            <a:xfrm>
              <a:off x="3595" y="4146"/>
              <a:ext cx="25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16" y="9"/>
                </a:cxn>
                <a:cxn ang="0">
                  <a:pos x="25" y="9"/>
                </a:cxn>
                <a:cxn ang="0">
                  <a:pos x="25" y="16"/>
                </a:cxn>
                <a:cxn ang="0">
                  <a:pos x="16" y="16"/>
                </a:cxn>
                <a:cxn ang="0">
                  <a:pos x="16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5" h="25">
                  <a:moveTo>
                    <a:pt x="9" y="9"/>
                  </a:moveTo>
                  <a:lnTo>
                    <a:pt x="9" y="0"/>
                  </a:lnTo>
                  <a:lnTo>
                    <a:pt x="16" y="0"/>
                  </a:lnTo>
                  <a:lnTo>
                    <a:pt x="16" y="9"/>
                  </a:lnTo>
                  <a:lnTo>
                    <a:pt x="25" y="9"/>
                  </a:lnTo>
                  <a:lnTo>
                    <a:pt x="25" y="16"/>
                  </a:lnTo>
                  <a:lnTo>
                    <a:pt x="16" y="16"/>
                  </a:lnTo>
                  <a:lnTo>
                    <a:pt x="16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0" name="Freeform 91"/>
            <p:cNvSpPr>
              <a:spLocks/>
            </p:cNvSpPr>
            <p:nvPr/>
          </p:nvSpPr>
          <p:spPr bwMode="auto">
            <a:xfrm>
              <a:off x="362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1" name="Rectangle 92"/>
            <p:cNvSpPr>
              <a:spLocks noChangeArrowheads="1"/>
            </p:cNvSpPr>
            <p:nvPr/>
          </p:nvSpPr>
          <p:spPr bwMode="auto">
            <a:xfrm>
              <a:off x="3659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2" name="Freeform 93"/>
            <p:cNvSpPr>
              <a:spLocks noEditPoints="1"/>
            </p:cNvSpPr>
            <p:nvPr/>
          </p:nvSpPr>
          <p:spPr bwMode="auto">
            <a:xfrm>
              <a:off x="3690" y="4134"/>
              <a:ext cx="32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1" y="4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7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3" y="9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7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1"/>
                    <a:pt x="13" y="3"/>
                    <a:pt x="13" y="4"/>
                  </a:cubicBezTo>
                  <a:cubicBezTo>
                    <a:pt x="13" y="6"/>
                    <a:pt x="13" y="6"/>
                    <a:pt x="13" y="7"/>
                  </a:cubicBezTo>
                  <a:cubicBezTo>
                    <a:pt x="13" y="7"/>
                    <a:pt x="12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3" y="9"/>
                    <a:pt x="13" y="9"/>
                  </a:cubicBezTo>
                  <a:cubicBezTo>
                    <a:pt x="13" y="10"/>
                    <a:pt x="14" y="11"/>
                    <a:pt x="14" y="12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5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2" y="8"/>
                    <a:pt x="3" y="8"/>
                  </a:cubicBezTo>
                  <a:close/>
                  <a:moveTo>
                    <a:pt x="7" y="10"/>
                  </a:move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0" y="11"/>
                    <a:pt x="9" y="10"/>
                    <a:pt x="9" y="10"/>
                  </a:cubicBezTo>
                  <a:cubicBezTo>
                    <a:pt x="9" y="10"/>
                    <a:pt x="8" y="10"/>
                    <a:pt x="7" y="1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7"/>
                    <a:pt x="7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3" name="Freeform 94"/>
            <p:cNvSpPr>
              <a:spLocks/>
            </p:cNvSpPr>
            <p:nvPr/>
          </p:nvSpPr>
          <p:spPr bwMode="auto">
            <a:xfrm>
              <a:off x="3727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4" name="Freeform 95"/>
            <p:cNvSpPr>
              <a:spLocks/>
            </p:cNvSpPr>
            <p:nvPr/>
          </p:nvSpPr>
          <p:spPr bwMode="auto">
            <a:xfrm>
              <a:off x="3763" y="4134"/>
              <a:ext cx="28" cy="37"/>
            </a:xfrm>
            <a:custGeom>
              <a:avLst/>
              <a:gdLst/>
              <a:ahLst/>
              <a:cxnLst>
                <a:cxn ang="0">
                  <a:pos x="12" y="13"/>
                </a:cxn>
                <a:cxn ang="0">
                  <a:pos x="12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1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2" y="13"/>
                </a:cxn>
              </a:cxnLst>
              <a:rect l="0" t="0" r="r" b="b"/>
              <a:pathLst>
                <a:path w="12" h="16">
                  <a:moveTo>
                    <a:pt x="12" y="13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8"/>
                    <a:pt x="11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2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5" name="Rectangle 96"/>
            <p:cNvSpPr>
              <a:spLocks noChangeArrowheads="1"/>
            </p:cNvSpPr>
            <p:nvPr/>
          </p:nvSpPr>
          <p:spPr bwMode="auto">
            <a:xfrm>
              <a:off x="379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6" name="Freeform 97"/>
            <p:cNvSpPr>
              <a:spLocks/>
            </p:cNvSpPr>
            <p:nvPr/>
          </p:nvSpPr>
          <p:spPr bwMode="auto">
            <a:xfrm>
              <a:off x="3828" y="4134"/>
              <a:ext cx="30" cy="39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7" y="17"/>
                </a:cxn>
                <a:cxn ang="0">
                  <a:pos x="3" y="16"/>
                </a:cxn>
                <a:cxn ang="0">
                  <a:pos x="1" y="15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5" y="10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</a:cxnLst>
              <a:rect l="0" t="0" r="r" b="b"/>
              <a:pathLst>
                <a:path w="13" h="17">
                  <a:moveTo>
                    <a:pt x="4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2"/>
                    <a:pt x="13" y="4"/>
                  </a:cubicBezTo>
                  <a:cubicBezTo>
                    <a:pt x="13" y="5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7" y="17"/>
                  </a:cubicBezTo>
                  <a:cubicBezTo>
                    <a:pt x="5" y="17"/>
                    <a:pt x="4" y="17"/>
                    <a:pt x="3" y="16"/>
                  </a:cubicBezTo>
                  <a:cubicBezTo>
                    <a:pt x="2" y="16"/>
                    <a:pt x="1" y="16"/>
                    <a:pt x="1" y="15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7" name="Freeform 98"/>
            <p:cNvSpPr>
              <a:spLocks/>
            </p:cNvSpPr>
            <p:nvPr/>
          </p:nvSpPr>
          <p:spPr bwMode="auto">
            <a:xfrm>
              <a:off x="3863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2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5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5" y="12"/>
                    <a:pt x="5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8" name="Freeform 99"/>
            <p:cNvSpPr>
              <a:spLocks/>
            </p:cNvSpPr>
            <p:nvPr/>
          </p:nvSpPr>
          <p:spPr bwMode="auto">
            <a:xfrm>
              <a:off x="390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2" y="9"/>
                    <a:pt x="3" y="8"/>
                    <a:pt x="6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9" name="Rectangle 100"/>
            <p:cNvSpPr>
              <a:spLocks noChangeArrowheads="1"/>
            </p:cNvSpPr>
            <p:nvPr/>
          </p:nvSpPr>
          <p:spPr bwMode="auto">
            <a:xfrm>
              <a:off x="393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0" name="Freeform 101"/>
            <p:cNvSpPr>
              <a:spLocks noEditPoints="1"/>
            </p:cNvSpPr>
            <p:nvPr/>
          </p:nvSpPr>
          <p:spPr bwMode="auto">
            <a:xfrm>
              <a:off x="3965" y="4134"/>
              <a:ext cx="30" cy="39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7"/>
                </a:cxn>
                <a:cxn ang="0">
                  <a:pos x="7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3" h="17">
                  <a:moveTo>
                    <a:pt x="13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3" y="2"/>
                    <a:pt x="13" y="3"/>
                    <a:pt x="13" y="4"/>
                  </a:cubicBezTo>
                  <a:lnTo>
                    <a:pt x="13" y="5"/>
                  </a:lnTo>
                  <a:close/>
                  <a:moveTo>
                    <a:pt x="7" y="13"/>
                  </a:move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1" name="Freeform 102"/>
            <p:cNvSpPr>
              <a:spLocks noEditPoints="1"/>
            </p:cNvSpPr>
            <p:nvPr/>
          </p:nvSpPr>
          <p:spPr bwMode="auto">
            <a:xfrm>
              <a:off x="4002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2" name="Freeform 103"/>
            <p:cNvSpPr>
              <a:spLocks noEditPoints="1"/>
            </p:cNvSpPr>
            <p:nvPr/>
          </p:nvSpPr>
          <p:spPr bwMode="auto">
            <a:xfrm>
              <a:off x="4036" y="4134"/>
              <a:ext cx="33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3" y="23"/>
                </a:cxn>
                <a:cxn ang="0">
                  <a:pos x="33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19" y="37"/>
                </a:cxn>
                <a:cxn ang="0">
                  <a:pos x="19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30" y="0"/>
                </a:cxn>
                <a:cxn ang="0">
                  <a:pos x="19" y="23"/>
                </a:cxn>
                <a:cxn ang="0">
                  <a:pos x="19" y="7"/>
                </a:cxn>
                <a:cxn ang="0">
                  <a:pos x="19" y="7"/>
                </a:cxn>
                <a:cxn ang="0">
                  <a:pos x="7" y="23"/>
                </a:cxn>
                <a:cxn ang="0">
                  <a:pos x="19" y="23"/>
                </a:cxn>
              </a:cxnLst>
              <a:rect l="0" t="0" r="r" b="b"/>
              <a:pathLst>
                <a:path w="33" h="37">
                  <a:moveTo>
                    <a:pt x="30" y="0"/>
                  </a:moveTo>
                  <a:lnTo>
                    <a:pt x="30" y="23"/>
                  </a:lnTo>
                  <a:lnTo>
                    <a:pt x="33" y="23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19" y="37"/>
                  </a:lnTo>
                  <a:lnTo>
                    <a:pt x="19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30" y="0"/>
                  </a:lnTo>
                  <a:close/>
                  <a:moveTo>
                    <a:pt x="19" y="23"/>
                  </a:moveTo>
                  <a:lnTo>
                    <a:pt x="19" y="7"/>
                  </a:lnTo>
                  <a:lnTo>
                    <a:pt x="19" y="7"/>
                  </a:lnTo>
                  <a:lnTo>
                    <a:pt x="7" y="23"/>
                  </a:lnTo>
                  <a:lnTo>
                    <a:pt x="19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3" name="Freeform 104"/>
            <p:cNvSpPr>
              <a:spLocks noEditPoints="1"/>
            </p:cNvSpPr>
            <p:nvPr/>
          </p:nvSpPr>
          <p:spPr bwMode="auto">
            <a:xfrm>
              <a:off x="4073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4" name="Freeform 105"/>
            <p:cNvSpPr>
              <a:spLocks/>
            </p:cNvSpPr>
            <p:nvPr/>
          </p:nvSpPr>
          <p:spPr bwMode="auto">
            <a:xfrm>
              <a:off x="4145" y="4146"/>
              <a:ext cx="23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4" y="9"/>
                </a:cxn>
                <a:cxn ang="0">
                  <a:pos x="23" y="9"/>
                </a:cxn>
                <a:cxn ang="0">
                  <a:pos x="23" y="16"/>
                </a:cxn>
                <a:cxn ang="0">
                  <a:pos x="14" y="16"/>
                </a:cxn>
                <a:cxn ang="0">
                  <a:pos x="14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3" h="25">
                  <a:moveTo>
                    <a:pt x="9" y="9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4" y="9"/>
                  </a:lnTo>
                  <a:lnTo>
                    <a:pt x="23" y="9"/>
                  </a:lnTo>
                  <a:lnTo>
                    <a:pt x="23" y="16"/>
                  </a:lnTo>
                  <a:lnTo>
                    <a:pt x="14" y="16"/>
                  </a:lnTo>
                  <a:lnTo>
                    <a:pt x="14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5" name="Freeform 106"/>
            <p:cNvSpPr>
              <a:spLocks/>
            </p:cNvSpPr>
            <p:nvPr/>
          </p:nvSpPr>
          <p:spPr bwMode="auto">
            <a:xfrm>
              <a:off x="417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6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6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6" name="Rectangle 107"/>
            <p:cNvSpPr>
              <a:spLocks noChangeArrowheads="1"/>
            </p:cNvSpPr>
            <p:nvPr/>
          </p:nvSpPr>
          <p:spPr bwMode="auto">
            <a:xfrm>
              <a:off x="4210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7" name="Freeform 108"/>
            <p:cNvSpPr>
              <a:spLocks noEditPoints="1"/>
            </p:cNvSpPr>
            <p:nvPr/>
          </p:nvSpPr>
          <p:spPr bwMode="auto">
            <a:xfrm>
              <a:off x="4240" y="4134"/>
              <a:ext cx="32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23"/>
                </a:cxn>
                <a:cxn ang="0">
                  <a:pos x="32" y="23"/>
                </a:cxn>
                <a:cxn ang="0">
                  <a:pos x="32" y="30"/>
                </a:cxn>
                <a:cxn ang="0">
                  <a:pos x="27" y="30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18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27" y="0"/>
                </a:cxn>
                <a:cxn ang="0">
                  <a:pos x="18" y="23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7" y="23"/>
                </a:cxn>
                <a:cxn ang="0">
                  <a:pos x="18" y="23"/>
                </a:cxn>
              </a:cxnLst>
              <a:rect l="0" t="0" r="r" b="b"/>
              <a:pathLst>
                <a:path w="32" h="37">
                  <a:moveTo>
                    <a:pt x="27" y="0"/>
                  </a:moveTo>
                  <a:lnTo>
                    <a:pt x="27" y="23"/>
                  </a:lnTo>
                  <a:lnTo>
                    <a:pt x="32" y="23"/>
                  </a:lnTo>
                  <a:lnTo>
                    <a:pt x="32" y="30"/>
                  </a:lnTo>
                  <a:lnTo>
                    <a:pt x="27" y="30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18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27" y="0"/>
                  </a:lnTo>
                  <a:close/>
                  <a:moveTo>
                    <a:pt x="18" y="23"/>
                  </a:moveTo>
                  <a:lnTo>
                    <a:pt x="18" y="7"/>
                  </a:lnTo>
                  <a:lnTo>
                    <a:pt x="18" y="7"/>
                  </a:lnTo>
                  <a:lnTo>
                    <a:pt x="7" y="23"/>
                  </a:lnTo>
                  <a:lnTo>
                    <a:pt x="18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8" name="Freeform 109"/>
            <p:cNvSpPr>
              <a:spLocks noEditPoints="1"/>
            </p:cNvSpPr>
            <p:nvPr/>
          </p:nvSpPr>
          <p:spPr bwMode="auto">
            <a:xfrm>
              <a:off x="4277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8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6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8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7" y="10"/>
                    <a:pt x="6" y="10"/>
                    <a:pt x="5" y="10"/>
                  </a:cubicBezTo>
                  <a:cubicBezTo>
                    <a:pt x="3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3" y="17"/>
                    <a:pt x="1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6" y="7"/>
                  </a:moveTo>
                  <a:cubicBezTo>
                    <a:pt x="7" y="7"/>
                    <a:pt x="8" y="7"/>
                    <a:pt x="8" y="6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7"/>
                    <a:pt x="5" y="7"/>
                    <a:pt x="6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9" name="Freeform 110"/>
            <p:cNvSpPr>
              <a:spLocks/>
            </p:cNvSpPr>
            <p:nvPr/>
          </p:nvSpPr>
          <p:spPr bwMode="auto">
            <a:xfrm>
              <a:off x="4311" y="4134"/>
              <a:ext cx="30" cy="3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1" y="9"/>
                </a:cxn>
                <a:cxn ang="0">
                  <a:pos x="1" y="0"/>
                </a:cxn>
              </a:cxnLst>
              <a:rect l="0" t="0" r="r" b="b"/>
              <a:pathLst>
                <a:path w="13" h="17">
                  <a:moveTo>
                    <a:pt x="1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8" y="9"/>
                    <a:pt x="8" y="8"/>
                    <a:pt x="6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1" y="9"/>
                    <a:pt x="1" y="9"/>
                    <a:pt x="1" y="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0" name="Rectangle 111"/>
            <p:cNvSpPr>
              <a:spLocks noChangeArrowheads="1"/>
            </p:cNvSpPr>
            <p:nvPr/>
          </p:nvSpPr>
          <p:spPr bwMode="auto">
            <a:xfrm>
              <a:off x="4346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1" name="Freeform 112"/>
            <p:cNvSpPr>
              <a:spLocks/>
            </p:cNvSpPr>
            <p:nvPr/>
          </p:nvSpPr>
          <p:spPr bwMode="auto">
            <a:xfrm>
              <a:off x="4376" y="4134"/>
              <a:ext cx="30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9"/>
                </a:cxn>
                <a:cxn ang="0">
                  <a:pos x="16" y="37"/>
                </a:cxn>
                <a:cxn ang="0">
                  <a:pos x="7" y="37"/>
                </a:cxn>
                <a:cxn ang="0">
                  <a:pos x="1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30" y="0"/>
                </a:cxn>
              </a:cxnLst>
              <a:rect l="0" t="0" r="r" b="b"/>
              <a:pathLst>
                <a:path w="30" h="37">
                  <a:moveTo>
                    <a:pt x="30" y="0"/>
                  </a:moveTo>
                  <a:lnTo>
                    <a:pt x="30" y="9"/>
                  </a:lnTo>
                  <a:lnTo>
                    <a:pt x="16" y="37"/>
                  </a:lnTo>
                  <a:lnTo>
                    <a:pt x="7" y="37"/>
                  </a:lnTo>
                  <a:lnTo>
                    <a:pt x="1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2" name="Freeform 113"/>
            <p:cNvSpPr>
              <a:spLocks/>
            </p:cNvSpPr>
            <p:nvPr/>
          </p:nvSpPr>
          <p:spPr bwMode="auto">
            <a:xfrm>
              <a:off x="4413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3" name="Freeform 114"/>
            <p:cNvSpPr>
              <a:spLocks/>
            </p:cNvSpPr>
            <p:nvPr/>
          </p:nvSpPr>
          <p:spPr bwMode="auto">
            <a:xfrm>
              <a:off x="445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2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4" name="Rectangle 115"/>
            <p:cNvSpPr>
              <a:spLocks noChangeArrowheads="1"/>
            </p:cNvSpPr>
            <p:nvPr/>
          </p:nvSpPr>
          <p:spPr bwMode="auto">
            <a:xfrm>
              <a:off x="448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5" name="Freeform 116"/>
            <p:cNvSpPr>
              <a:spLocks/>
            </p:cNvSpPr>
            <p:nvPr/>
          </p:nvSpPr>
          <p:spPr bwMode="auto">
            <a:xfrm>
              <a:off x="4515" y="4134"/>
              <a:ext cx="27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7" y="0"/>
                </a:cxn>
              </a:cxnLst>
              <a:rect l="0" t="0" r="r" b="b"/>
              <a:pathLst>
                <a:path w="27" h="37">
                  <a:moveTo>
                    <a:pt x="27" y="0"/>
                  </a:moveTo>
                  <a:lnTo>
                    <a:pt x="27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6" name="Freeform 117"/>
            <p:cNvSpPr>
              <a:spLocks noEditPoints="1"/>
            </p:cNvSpPr>
            <p:nvPr/>
          </p:nvSpPr>
          <p:spPr bwMode="auto">
            <a:xfrm>
              <a:off x="4549" y="4134"/>
              <a:ext cx="33" cy="39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6"/>
                </a:cxn>
                <a:cxn ang="0">
                  <a:pos x="5" y="8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4" y="4"/>
                </a:cxn>
                <a:cxn ang="0">
                  <a:pos x="14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5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4" h="17">
                  <a:moveTo>
                    <a:pt x="14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5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2" y="0"/>
                    <a:pt x="12" y="1"/>
                  </a:cubicBezTo>
                  <a:cubicBezTo>
                    <a:pt x="13" y="2"/>
                    <a:pt x="14" y="3"/>
                    <a:pt x="14" y="4"/>
                  </a:cubicBezTo>
                  <a:lnTo>
                    <a:pt x="14" y="5"/>
                  </a:lnTo>
                  <a:close/>
                  <a:moveTo>
                    <a:pt x="7" y="13"/>
                  </a:move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7" name="Freeform 118"/>
            <p:cNvSpPr>
              <a:spLocks noEditPoints="1"/>
            </p:cNvSpPr>
            <p:nvPr/>
          </p:nvSpPr>
          <p:spPr bwMode="auto">
            <a:xfrm>
              <a:off x="4584" y="4134"/>
              <a:ext cx="35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5" y="23"/>
                </a:cxn>
                <a:cxn ang="0">
                  <a:pos x="35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21" y="37"/>
                </a:cxn>
                <a:cxn ang="0">
                  <a:pos x="21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6" y="0"/>
                </a:cxn>
                <a:cxn ang="0">
                  <a:pos x="30" y="0"/>
                </a:cxn>
                <a:cxn ang="0">
                  <a:pos x="21" y="23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9" y="23"/>
                </a:cxn>
                <a:cxn ang="0">
                  <a:pos x="21" y="23"/>
                </a:cxn>
              </a:cxnLst>
              <a:rect l="0" t="0" r="r" b="b"/>
              <a:pathLst>
                <a:path w="35" h="37">
                  <a:moveTo>
                    <a:pt x="30" y="0"/>
                  </a:moveTo>
                  <a:lnTo>
                    <a:pt x="30" y="23"/>
                  </a:lnTo>
                  <a:lnTo>
                    <a:pt x="35" y="23"/>
                  </a:lnTo>
                  <a:lnTo>
                    <a:pt x="35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21" y="37"/>
                  </a:lnTo>
                  <a:lnTo>
                    <a:pt x="21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6" y="0"/>
                  </a:lnTo>
                  <a:lnTo>
                    <a:pt x="30" y="0"/>
                  </a:lnTo>
                  <a:close/>
                  <a:moveTo>
                    <a:pt x="21" y="23"/>
                  </a:moveTo>
                  <a:lnTo>
                    <a:pt x="21" y="7"/>
                  </a:lnTo>
                  <a:lnTo>
                    <a:pt x="21" y="7"/>
                  </a:lnTo>
                  <a:lnTo>
                    <a:pt x="9" y="23"/>
                  </a:lnTo>
                  <a:lnTo>
                    <a:pt x="21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8" name="Freeform 119"/>
            <p:cNvSpPr>
              <a:spLocks noEditPoints="1"/>
            </p:cNvSpPr>
            <p:nvPr/>
          </p:nvSpPr>
          <p:spPr bwMode="auto">
            <a:xfrm>
              <a:off x="4621" y="4134"/>
              <a:ext cx="32" cy="3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2" y="1"/>
                </a:cxn>
                <a:cxn ang="0">
                  <a:pos x="14" y="6"/>
                </a:cxn>
                <a:cxn ang="0">
                  <a:pos x="14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0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0"/>
                </a:cxn>
                <a:cxn ang="0">
                  <a:pos x="10" y="6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7" y="0"/>
                  </a:move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4" y="3"/>
                    <a:pt x="14" y="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2" y="15"/>
                  </a:cubicBezTo>
                  <a:cubicBezTo>
                    <a:pt x="1" y="14"/>
                    <a:pt x="0" y="13"/>
                    <a:pt x="0" y="1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5" y="12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1"/>
                    <a:pt x="10" y="10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9" name="Freeform 131"/>
            <p:cNvSpPr>
              <a:spLocks/>
            </p:cNvSpPr>
            <p:nvPr/>
          </p:nvSpPr>
          <p:spPr bwMode="auto">
            <a:xfrm>
              <a:off x="4820" y="4146"/>
              <a:ext cx="39" cy="2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17" y="4"/>
                </a:cxn>
                <a:cxn ang="0">
                  <a:pos x="17" y="11"/>
                </a:cxn>
                <a:cxn ang="0">
                  <a:pos x="14" y="11"/>
                </a:cxn>
                <a:cxn ang="0">
                  <a:pos x="14" y="5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3" y="5"/>
                </a:cxn>
                <a:cxn ang="0">
                  <a:pos x="3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17" h="11">
                  <a:moveTo>
                    <a:pt x="3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1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1" y="1"/>
                    <a:pt x="11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7" y="1"/>
                    <a:pt x="17" y="2"/>
                    <a:pt x="17" y="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1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3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0" name="Freeform 132"/>
            <p:cNvSpPr>
              <a:spLocks noEditPoints="1"/>
            </p:cNvSpPr>
            <p:nvPr/>
          </p:nvSpPr>
          <p:spPr bwMode="auto">
            <a:xfrm>
              <a:off x="4864" y="4146"/>
              <a:ext cx="25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7"/>
                    <a:pt x="1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8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1" name="Freeform 133"/>
            <p:cNvSpPr>
              <a:spLocks noEditPoints="1"/>
            </p:cNvSpPr>
            <p:nvPr/>
          </p:nvSpPr>
          <p:spPr bwMode="auto">
            <a:xfrm>
              <a:off x="4896" y="4134"/>
              <a:ext cx="7" cy="3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12"/>
                </a:cxn>
                <a:cxn ang="0">
                  <a:pos x="7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7" y="12"/>
                </a:cxn>
              </a:cxnLst>
              <a:rect l="0" t="0" r="r" b="b"/>
              <a:pathLst>
                <a:path w="7" h="37">
                  <a:moveTo>
                    <a:pt x="7" y="0"/>
                  </a:move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close/>
                  <a:moveTo>
                    <a:pt x="7" y="12"/>
                  </a:moveTo>
                  <a:lnTo>
                    <a:pt x="7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2" name="Rectangle 134"/>
            <p:cNvSpPr>
              <a:spLocks noChangeArrowheads="1"/>
            </p:cNvSpPr>
            <p:nvPr/>
          </p:nvSpPr>
          <p:spPr bwMode="auto">
            <a:xfrm>
              <a:off x="4910" y="4134"/>
              <a:ext cx="7" cy="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3" name="Freeform 135"/>
            <p:cNvSpPr>
              <a:spLocks noEditPoints="1"/>
            </p:cNvSpPr>
            <p:nvPr/>
          </p:nvSpPr>
          <p:spPr bwMode="auto">
            <a:xfrm>
              <a:off x="4922" y="4134"/>
              <a:ext cx="36" cy="39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4"/>
                </a:cxn>
                <a:cxn ang="0">
                  <a:pos x="12" y="4"/>
                </a:cxn>
                <a:cxn ang="0">
                  <a:pos x="11" y="11"/>
                </a:cxn>
                <a:cxn ang="0">
                  <a:pos x="11" y="11"/>
                </a:cxn>
                <a:cxn ang="0">
                  <a:pos x="12" y="11"/>
                </a:cxn>
                <a:cxn ang="0">
                  <a:pos x="13" y="10"/>
                </a:cxn>
                <a:cxn ang="0">
                  <a:pos x="14" y="7"/>
                </a:cxn>
                <a:cxn ang="0">
                  <a:pos x="12" y="3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4" y="13"/>
                </a:cxn>
                <a:cxn ang="0">
                  <a:pos x="8" y="15"/>
                </a:cxn>
                <a:cxn ang="0">
                  <a:pos x="11" y="14"/>
                </a:cxn>
                <a:cxn ang="0">
                  <a:pos x="12" y="13"/>
                </a:cxn>
                <a:cxn ang="0">
                  <a:pos x="15" y="13"/>
                </a:cxn>
                <a:cxn ang="0">
                  <a:pos x="12" y="16"/>
                </a:cxn>
                <a:cxn ang="0">
                  <a:pos x="8" y="17"/>
                </a:cxn>
                <a:cxn ang="0">
                  <a:pos x="2" y="14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3" y="2"/>
                </a:cxn>
                <a:cxn ang="0">
                  <a:pos x="16" y="7"/>
                </a:cxn>
                <a:cxn ang="0">
                  <a:pos x="14" y="11"/>
                </a:cxn>
                <a:cxn ang="0">
                  <a:pos x="10" y="13"/>
                </a:cxn>
                <a:cxn ang="0">
                  <a:pos x="9" y="13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7" y="13"/>
                </a:cxn>
                <a:cxn ang="0">
                  <a:pos x="4" y="12"/>
                </a:cxn>
                <a:cxn ang="0">
                  <a:pos x="3" y="9"/>
                </a:cxn>
                <a:cxn ang="0">
                  <a:pos x="4" y="6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0" y="5"/>
                </a:cxn>
                <a:cxn ang="0">
                  <a:pos x="6" y="9"/>
                </a:cxn>
                <a:cxn ang="0">
                  <a:pos x="6" y="10"/>
                </a:cxn>
                <a:cxn ang="0">
                  <a:pos x="7" y="11"/>
                </a:cxn>
                <a:cxn ang="0">
                  <a:pos x="9" y="10"/>
                </a:cxn>
                <a:cxn ang="0">
                  <a:pos x="10" y="8"/>
                </a:cxn>
                <a:cxn ang="0">
                  <a:pos x="9" y="7"/>
                </a:cxn>
                <a:cxn ang="0">
                  <a:pos x="8" y="6"/>
                </a:cxn>
                <a:cxn ang="0">
                  <a:pos x="6" y="7"/>
                </a:cxn>
                <a:cxn ang="0">
                  <a:pos x="6" y="9"/>
                </a:cxn>
              </a:cxnLst>
              <a:rect l="0" t="0" r="r" b="b"/>
              <a:pathLst>
                <a:path w="16" h="17">
                  <a:moveTo>
                    <a:pt x="10" y="5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1"/>
                    <a:pt x="13" y="11"/>
                    <a:pt x="13" y="10"/>
                  </a:cubicBezTo>
                  <a:cubicBezTo>
                    <a:pt x="14" y="10"/>
                    <a:pt x="14" y="9"/>
                    <a:pt x="14" y="7"/>
                  </a:cubicBezTo>
                  <a:cubicBezTo>
                    <a:pt x="14" y="6"/>
                    <a:pt x="13" y="4"/>
                    <a:pt x="12" y="3"/>
                  </a:cubicBezTo>
                  <a:cubicBezTo>
                    <a:pt x="11" y="2"/>
                    <a:pt x="10" y="2"/>
                    <a:pt x="8" y="2"/>
                  </a:cubicBezTo>
                  <a:cubicBezTo>
                    <a:pt x="6" y="2"/>
                    <a:pt x="5" y="2"/>
                    <a:pt x="4" y="4"/>
                  </a:cubicBezTo>
                  <a:cubicBezTo>
                    <a:pt x="2" y="5"/>
                    <a:pt x="2" y="6"/>
                    <a:pt x="2" y="8"/>
                  </a:cubicBezTo>
                  <a:cubicBezTo>
                    <a:pt x="2" y="10"/>
                    <a:pt x="2" y="12"/>
                    <a:pt x="4" y="13"/>
                  </a:cubicBezTo>
                  <a:cubicBezTo>
                    <a:pt x="5" y="14"/>
                    <a:pt x="6" y="15"/>
                    <a:pt x="8" y="15"/>
                  </a:cubicBezTo>
                  <a:cubicBezTo>
                    <a:pt x="9" y="15"/>
                    <a:pt x="10" y="14"/>
                    <a:pt x="11" y="14"/>
                  </a:cubicBezTo>
                  <a:cubicBezTo>
                    <a:pt x="11" y="14"/>
                    <a:pt x="12" y="14"/>
                    <a:pt x="12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8" y="17"/>
                  </a:cubicBezTo>
                  <a:cubicBezTo>
                    <a:pt x="6" y="17"/>
                    <a:pt x="4" y="16"/>
                    <a:pt x="2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2"/>
                  </a:cubicBezTo>
                  <a:cubicBezTo>
                    <a:pt x="15" y="3"/>
                    <a:pt x="16" y="5"/>
                    <a:pt x="16" y="7"/>
                  </a:cubicBezTo>
                  <a:cubicBezTo>
                    <a:pt x="16" y="8"/>
                    <a:pt x="15" y="10"/>
                    <a:pt x="14" y="11"/>
                  </a:cubicBezTo>
                  <a:cubicBezTo>
                    <a:pt x="13" y="12"/>
                    <a:pt x="12" y="13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9" y="13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6" y="13"/>
                    <a:pt x="5" y="13"/>
                    <a:pt x="4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4" y="6"/>
                  </a:cubicBezTo>
                  <a:cubicBezTo>
                    <a:pt x="5" y="5"/>
                    <a:pt x="6" y="4"/>
                    <a:pt x="7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5"/>
                    <a:pt x="10" y="5"/>
                    <a:pt x="10" y="5"/>
                  </a:cubicBezTo>
                  <a:close/>
                  <a:moveTo>
                    <a:pt x="6" y="9"/>
                  </a:moveTo>
                  <a:cubicBezTo>
                    <a:pt x="6" y="9"/>
                    <a:pt x="6" y="10"/>
                    <a:pt x="6" y="10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8" y="11"/>
                    <a:pt x="9" y="10"/>
                    <a:pt x="9" y="10"/>
                  </a:cubicBezTo>
                  <a:cubicBezTo>
                    <a:pt x="9" y="9"/>
                    <a:pt x="10" y="9"/>
                    <a:pt x="10" y="8"/>
                  </a:cubicBezTo>
                  <a:cubicBezTo>
                    <a:pt x="10" y="8"/>
                    <a:pt x="9" y="7"/>
                    <a:pt x="9" y="7"/>
                  </a:cubicBezTo>
                  <a:cubicBezTo>
                    <a:pt x="9" y="7"/>
                    <a:pt x="8" y="6"/>
                    <a:pt x="8" y="6"/>
                  </a:cubicBezTo>
                  <a:cubicBezTo>
                    <a:pt x="7" y="6"/>
                    <a:pt x="7" y="7"/>
                    <a:pt x="6" y="7"/>
                  </a:cubicBezTo>
                  <a:cubicBezTo>
                    <a:pt x="6" y="8"/>
                    <a:pt x="6" y="8"/>
                    <a:pt x="6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4" name="Freeform 136"/>
            <p:cNvSpPr>
              <a:spLocks noEditPoints="1"/>
            </p:cNvSpPr>
            <p:nvPr/>
          </p:nvSpPr>
          <p:spPr bwMode="auto">
            <a:xfrm>
              <a:off x="4961" y="4146"/>
              <a:ext cx="25" cy="27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3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7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11"/>
                    <a:pt x="6" y="11"/>
                  </a:cubicBezTo>
                  <a:cubicBezTo>
                    <a:pt x="5" y="11"/>
                    <a:pt x="5" y="12"/>
                    <a:pt x="4" y="12"/>
                  </a:cubicBezTo>
                  <a:cubicBezTo>
                    <a:pt x="2" y="12"/>
                    <a:pt x="1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1" y="5"/>
                    <a:pt x="2" y="4"/>
                    <a:pt x="4" y="4"/>
                  </a:cubicBezTo>
                  <a:cubicBezTo>
                    <a:pt x="5" y="4"/>
                    <a:pt x="5" y="4"/>
                    <a:pt x="6" y="5"/>
                  </a:cubicBezTo>
                  <a:cubicBezTo>
                    <a:pt x="6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7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5" name="Freeform 137"/>
            <p:cNvSpPr>
              <a:spLocks noEditPoints="1"/>
            </p:cNvSpPr>
            <p:nvPr/>
          </p:nvSpPr>
          <p:spPr bwMode="auto">
            <a:xfrm>
              <a:off x="4991" y="4134"/>
              <a:ext cx="25" cy="39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16"/>
                </a:cxn>
                <a:cxn ang="0">
                  <a:pos x="7" y="16"/>
                </a:cxn>
                <a:cxn ang="0">
                  <a:pos x="8" y="14"/>
                </a:cxn>
                <a:cxn ang="0">
                  <a:pos x="7" y="14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7"/>
                </a:cxn>
                <a:cxn ang="0">
                  <a:pos x="7" y="11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1"/>
                </a:cxn>
              </a:cxnLst>
              <a:rect l="0" t="0" r="r" b="b"/>
              <a:pathLst>
                <a:path w="11" h="17">
                  <a:moveTo>
                    <a:pt x="7" y="7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6"/>
                    <a:pt x="6" y="16"/>
                  </a:cubicBezTo>
                  <a:cubicBezTo>
                    <a:pt x="6" y="16"/>
                    <a:pt x="5" y="17"/>
                    <a:pt x="4" y="17"/>
                  </a:cubicBezTo>
                  <a:cubicBezTo>
                    <a:pt x="3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5"/>
                    <a:pt x="7" y="6"/>
                    <a:pt x="7" y="7"/>
                  </a:cubicBezTo>
                  <a:close/>
                  <a:moveTo>
                    <a:pt x="7" y="11"/>
                  </a:moveTo>
                  <a:cubicBezTo>
                    <a:pt x="7" y="10"/>
                    <a:pt x="7" y="9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6" y="14"/>
                    <a:pt x="7" y="14"/>
                    <a:pt x="7" y="13"/>
                  </a:cubicBezTo>
                  <a:cubicBezTo>
                    <a:pt x="7" y="13"/>
                    <a:pt x="7" y="12"/>
                    <a:pt x="7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6" name="Freeform 138"/>
            <p:cNvSpPr>
              <a:spLocks/>
            </p:cNvSpPr>
            <p:nvPr/>
          </p:nvSpPr>
          <p:spPr bwMode="auto">
            <a:xfrm>
              <a:off x="5019" y="4146"/>
              <a:ext cx="27" cy="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0" y="25"/>
                </a:cxn>
                <a:cxn ang="0">
                  <a:pos x="7" y="2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18" y="0"/>
                </a:cxn>
                <a:cxn ang="0">
                  <a:pos x="27" y="0"/>
                </a:cxn>
              </a:cxnLst>
              <a:rect l="0" t="0" r="r" b="b"/>
              <a:pathLst>
                <a:path w="27" h="25">
                  <a:moveTo>
                    <a:pt x="27" y="0"/>
                  </a:moveTo>
                  <a:lnTo>
                    <a:pt x="20" y="25"/>
                  </a:lnTo>
                  <a:lnTo>
                    <a:pt x="7" y="25"/>
                  </a:lnTo>
                  <a:lnTo>
                    <a:pt x="0" y="0"/>
                  </a:lnTo>
                  <a:lnTo>
                    <a:pt x="9" y="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8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7" name="Freeform 139"/>
            <p:cNvSpPr>
              <a:spLocks noEditPoints="1"/>
            </p:cNvSpPr>
            <p:nvPr/>
          </p:nvSpPr>
          <p:spPr bwMode="auto">
            <a:xfrm>
              <a:off x="5049" y="4134"/>
              <a:ext cx="9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2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9" y="12"/>
                </a:cxn>
              </a:cxnLst>
              <a:rect l="0" t="0" r="r" b="b"/>
              <a:pathLst>
                <a:path w="9" h="37">
                  <a:moveTo>
                    <a:pt x="9" y="0"/>
                  </a:move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2"/>
                  </a:moveTo>
                  <a:lnTo>
                    <a:pt x="9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8" name="Freeform 140"/>
            <p:cNvSpPr>
              <a:spLocks/>
            </p:cNvSpPr>
            <p:nvPr/>
          </p:nvSpPr>
          <p:spPr bwMode="auto">
            <a:xfrm>
              <a:off x="5063" y="4146"/>
              <a:ext cx="25" cy="2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10" y="5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5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0" y="3"/>
                </a:cxn>
              </a:cxnLst>
              <a:rect l="0" t="0" r="r" b="b"/>
              <a:pathLst>
                <a:path w="11" h="12">
                  <a:moveTo>
                    <a:pt x="1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7" y="4"/>
                    <a:pt x="9" y="4"/>
                    <a:pt x="10" y="5"/>
                  </a:cubicBezTo>
                  <a:cubicBezTo>
                    <a:pt x="11" y="5"/>
                    <a:pt x="11" y="6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5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7"/>
                    <a:pt x="2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9" y="1"/>
                  </a:cubicBezTo>
                  <a:cubicBezTo>
                    <a:pt x="10" y="1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9" name="Rectangle 141"/>
            <p:cNvSpPr>
              <a:spLocks noChangeArrowheads="1"/>
            </p:cNvSpPr>
            <p:nvPr/>
          </p:nvSpPr>
          <p:spPr bwMode="auto">
            <a:xfrm>
              <a:off x="5093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0" name="Freeform 142"/>
            <p:cNvSpPr>
              <a:spLocks/>
            </p:cNvSpPr>
            <p:nvPr/>
          </p:nvSpPr>
          <p:spPr bwMode="auto">
            <a:xfrm>
              <a:off x="5109" y="4146"/>
              <a:ext cx="23" cy="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1"/>
                </a:cxn>
                <a:cxn ang="0">
                  <a:pos x="10" y="4"/>
                </a:cxn>
                <a:cxn ang="0">
                  <a:pos x="10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0" h="11">
                  <a:moveTo>
                    <a:pt x="4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10" y="2"/>
                    <a:pt x="10" y="3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1" name="Freeform 143"/>
            <p:cNvSpPr>
              <a:spLocks/>
            </p:cNvSpPr>
            <p:nvPr/>
          </p:nvSpPr>
          <p:spPr bwMode="auto">
            <a:xfrm>
              <a:off x="5134" y="4146"/>
              <a:ext cx="26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7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8"/>
                  </a:cubicBezTo>
                  <a:cubicBezTo>
                    <a:pt x="7" y="8"/>
                    <a:pt x="8" y="8"/>
                    <a:pt x="8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49160" name="Содержимое 151"/>
          <p:cNvSpPr>
            <a:spLocks noGrp="1"/>
          </p:cNvSpPr>
          <p:nvPr>
            <p:ph sz="half" idx="1"/>
          </p:nvPr>
        </p:nvSpPr>
        <p:spPr>
          <a:xfrm>
            <a:off x="949027" y="1825674"/>
            <a:ext cx="5972175" cy="6143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b="1" dirty="0" smtClean="0">
                <a:solidFill>
                  <a:schemeClr val="bg1"/>
                </a:solidFill>
              </a:rPr>
              <a:t>Спасибо за внимание!!!</a:t>
            </a:r>
          </a:p>
        </p:txBody>
      </p:sp>
      <p:sp>
        <p:nvSpPr>
          <p:cNvPr id="154" name="Содержимое 151"/>
          <p:cNvSpPr txBox="1">
            <a:spLocks/>
          </p:cNvSpPr>
          <p:nvPr/>
        </p:nvSpPr>
        <p:spPr bwMode="auto">
          <a:xfrm>
            <a:off x="1790729" y="5233257"/>
            <a:ext cx="597217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85000" lnSpcReduction="20000"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kern="0" dirty="0">
                <a:latin typeface="+mn-lt"/>
                <a:ea typeface="Arial Unicode MS" pitchFamily="34" charset="-128"/>
                <a:cs typeface="Times New Roman" pitchFamily="18" charset="0"/>
              </a:rPr>
              <a:t>Дополнительную информацию Вы можете получить на сайте </a:t>
            </a:r>
            <a:r>
              <a:rPr lang="en-US" kern="0" dirty="0">
                <a:latin typeface="+mn-lt"/>
                <a:ea typeface="Arial Unicode MS" pitchFamily="34" charset="-128"/>
                <a:cs typeface="Times New Roman" pitchFamily="18" charset="0"/>
                <a:hlinkClick r:id="rId4"/>
              </a:rPr>
              <a:t>www</a:t>
            </a:r>
            <a:r>
              <a:rPr lang="ru-RU" kern="0" dirty="0">
                <a:latin typeface="+mn-lt"/>
                <a:ea typeface="Arial Unicode MS" pitchFamily="34" charset="-128"/>
                <a:cs typeface="Times New Roman" pitchFamily="18" charset="0"/>
                <a:hlinkClick r:id="rId4"/>
              </a:rPr>
              <a:t>.</a:t>
            </a:r>
            <a:r>
              <a:rPr lang="en-US" kern="0" dirty="0">
                <a:latin typeface="+mn-lt"/>
                <a:ea typeface="Arial Unicode MS" pitchFamily="34" charset="-128"/>
                <a:cs typeface="Times New Roman" pitchFamily="18" charset="0"/>
                <a:hlinkClick r:id="rId4"/>
              </a:rPr>
              <a:t>infoline</a:t>
            </a:r>
            <a:r>
              <a:rPr lang="ru-RU" kern="0" dirty="0">
                <a:latin typeface="+mn-lt"/>
                <a:ea typeface="Arial Unicode MS" pitchFamily="34" charset="-128"/>
                <a:cs typeface="Times New Roman" pitchFamily="18" charset="0"/>
                <a:hlinkClick r:id="rId4"/>
              </a:rPr>
              <a:t>.</a:t>
            </a:r>
            <a:r>
              <a:rPr lang="en-US" kern="0" dirty="0">
                <a:latin typeface="+mn-lt"/>
                <a:ea typeface="Arial Unicode MS" pitchFamily="34" charset="-128"/>
                <a:cs typeface="Times New Roman" pitchFamily="18" charset="0"/>
                <a:hlinkClick r:id="rId4"/>
              </a:rPr>
              <a:t>spb</a:t>
            </a:r>
            <a:r>
              <a:rPr lang="ru-RU" kern="0" dirty="0">
                <a:latin typeface="+mn-lt"/>
                <a:ea typeface="Arial Unicode MS" pitchFamily="34" charset="-128"/>
                <a:cs typeface="Times New Roman" pitchFamily="18" charset="0"/>
                <a:hlinkClick r:id="rId4"/>
              </a:rPr>
              <a:t>.</a:t>
            </a:r>
            <a:r>
              <a:rPr lang="en-US" kern="0" dirty="0">
                <a:latin typeface="+mn-lt"/>
                <a:ea typeface="Arial Unicode MS" pitchFamily="34" charset="-128"/>
                <a:cs typeface="Times New Roman" pitchFamily="18" charset="0"/>
                <a:hlinkClick r:id="rId4"/>
              </a:rPr>
              <a:t>ru</a:t>
            </a:r>
            <a:r>
              <a:rPr lang="ru-RU" kern="0" dirty="0">
                <a:latin typeface="+mn-lt"/>
                <a:ea typeface="Arial Unicode MS" pitchFamily="34" charset="-128"/>
                <a:cs typeface="Times New Roman" pitchFamily="18" charset="0"/>
              </a:rPr>
              <a:t> и </a:t>
            </a:r>
            <a:r>
              <a:rPr lang="ru-RU" kern="0" dirty="0">
                <a:latin typeface="+mn-lt"/>
                <a:ea typeface="Arial Unicode MS" pitchFamily="34" charset="-128"/>
                <a:cs typeface="Times New Roman" pitchFamily="18" charset="0"/>
                <a:hlinkClick r:id="rId5"/>
              </a:rPr>
              <a:t>www.advis.ru</a:t>
            </a:r>
            <a:r>
              <a:rPr lang="ru-RU" kern="0" dirty="0">
                <a:latin typeface="+mn-lt"/>
                <a:ea typeface="Arial Unicode MS" pitchFamily="34" charset="-128"/>
                <a:cs typeface="Times New Roman" pitchFamily="18" charset="0"/>
              </a:rPr>
              <a:t>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kern="0" dirty="0">
                <a:latin typeface="+mn-lt"/>
                <a:ea typeface="Arial Unicode MS" pitchFamily="34" charset="-128"/>
                <a:cs typeface="Times New Roman" pitchFamily="18" charset="0"/>
              </a:rPr>
              <a:t>или по телефонам (495) 772-7640, (812) 322-6848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kern="0" dirty="0">
                <a:latin typeface="+mn-lt"/>
                <a:ea typeface="Arial Unicode MS" pitchFamily="34" charset="-128"/>
                <a:cs typeface="Times New Roman" pitchFamily="18" charset="0"/>
              </a:rPr>
              <a:t>или по почте: </a:t>
            </a:r>
            <a:r>
              <a:rPr lang="ru-RU" kern="0" dirty="0">
                <a:latin typeface="+mn-lt"/>
                <a:ea typeface="Arial Unicode MS" pitchFamily="34" charset="-128"/>
                <a:cs typeface="Times New Roman" pitchFamily="18" charset="0"/>
                <a:hlinkClick r:id="rId6"/>
              </a:rPr>
              <a:t>mail@infoline.spb.ru</a:t>
            </a:r>
            <a:r>
              <a:rPr lang="ru-RU" kern="0" dirty="0">
                <a:latin typeface="+mn-lt"/>
                <a:ea typeface="Arial Unicode MS" pitchFamily="34" charset="-128"/>
                <a:cs typeface="Times New Roman" pitchFamily="18" charset="0"/>
              </a:rPr>
              <a:t>.</a:t>
            </a:r>
            <a:endParaRPr lang="ru-RU" kern="0" dirty="0">
              <a:latin typeface="Arial Unicode MS" pitchFamily="34" charset="-128"/>
              <a:ea typeface="Arial Unicode MS" pitchFamily="34" charset="-128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ru-RU" sz="3200" kern="0" dirty="0">
              <a:latin typeface="+mn-lt"/>
            </a:endParaRPr>
          </a:p>
        </p:txBody>
      </p:sp>
      <p:sp>
        <p:nvSpPr>
          <p:cNvPr id="155" name="Прямоугольник 154"/>
          <p:cNvSpPr/>
          <p:nvPr/>
        </p:nvSpPr>
        <p:spPr>
          <a:xfrm>
            <a:off x="1570068" y="2204864"/>
            <a:ext cx="6215062" cy="800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Тема доклада: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Банк новинок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6" name="Rectangle 3"/>
          <p:cNvSpPr txBox="1">
            <a:spLocks noChangeArrowheads="1"/>
          </p:cNvSpPr>
          <p:nvPr/>
        </p:nvSpPr>
        <p:spPr bwMode="auto">
          <a:xfrm>
            <a:off x="1968501" y="3573016"/>
            <a:ext cx="550068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000" dirty="0"/>
              <a:t>Докладчик: Силенина Светлана, 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2000" dirty="0"/>
              <a:t>редактор ИА </a:t>
            </a:r>
            <a:r>
              <a:rPr lang="en-US" sz="2000" dirty="0"/>
              <a:t>“INFOLine”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62" descr="abstract-waves-on-a-blue-background.jpg"/>
          <p:cNvPicPr>
            <a:picLocks noChangeAspect="1"/>
          </p:cNvPicPr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blipFill dpi="0" rotWithShape="1">
            <a:blip r:embed="rId3" cstate="print">
              <a:lum bright="-2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928688"/>
          </a:xfrm>
        </p:spPr>
        <p:txBody>
          <a:bodyPr/>
          <a:lstStyle/>
          <a:p>
            <a:pPr algn="r"/>
            <a:r>
              <a:rPr lang="ru-RU" sz="32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Банк новинок</a:t>
            </a:r>
          </a:p>
        </p:txBody>
      </p:sp>
      <p:grpSp>
        <p:nvGrpSpPr>
          <p:cNvPr id="2" name="Группа 163"/>
          <p:cNvGrpSpPr/>
          <p:nvPr/>
        </p:nvGrpSpPr>
        <p:grpSpPr>
          <a:xfrm>
            <a:off x="428596" y="301607"/>
            <a:ext cx="2246313" cy="555625"/>
            <a:chOff x="288925" y="230188"/>
            <a:chExt cx="2246313" cy="555625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5129" name="Freeform 18"/>
            <p:cNvSpPr>
              <a:spLocks noEditPoints="1"/>
            </p:cNvSpPr>
            <p:nvPr/>
          </p:nvSpPr>
          <p:spPr bwMode="auto">
            <a:xfrm>
              <a:off x="1835150" y="549275"/>
              <a:ext cx="700088" cy="236538"/>
            </a:xfrm>
            <a:custGeom>
              <a:avLst/>
              <a:gdLst>
                <a:gd name="T0" fmla="*/ 2147483647 w 187"/>
                <a:gd name="T1" fmla="*/ 2147483647 h 63"/>
                <a:gd name="T2" fmla="*/ 2147483647 w 187"/>
                <a:gd name="T3" fmla="*/ 2147483647 h 63"/>
                <a:gd name="T4" fmla="*/ 2147483647 w 187"/>
                <a:gd name="T5" fmla="*/ 2147483647 h 63"/>
                <a:gd name="T6" fmla="*/ 2147483647 w 187"/>
                <a:gd name="T7" fmla="*/ 2147483647 h 63"/>
                <a:gd name="T8" fmla="*/ 2147483647 w 187"/>
                <a:gd name="T9" fmla="*/ 2147483647 h 63"/>
                <a:gd name="T10" fmla="*/ 2147483647 w 187"/>
                <a:gd name="T11" fmla="*/ 2147483647 h 63"/>
                <a:gd name="T12" fmla="*/ 2147483647 w 187"/>
                <a:gd name="T13" fmla="*/ 2147483647 h 63"/>
                <a:gd name="T14" fmla="*/ 2147483647 w 187"/>
                <a:gd name="T15" fmla="*/ 2147483647 h 63"/>
                <a:gd name="T16" fmla="*/ 2147483647 w 187"/>
                <a:gd name="T17" fmla="*/ 2147483647 h 63"/>
                <a:gd name="T18" fmla="*/ 2147483647 w 187"/>
                <a:gd name="T19" fmla="*/ 2147483647 h 63"/>
                <a:gd name="T20" fmla="*/ 2147483647 w 187"/>
                <a:gd name="T21" fmla="*/ 2147483647 h 63"/>
                <a:gd name="T22" fmla="*/ 2147483647 w 187"/>
                <a:gd name="T23" fmla="*/ 2147483647 h 63"/>
                <a:gd name="T24" fmla="*/ 2147483647 w 187"/>
                <a:gd name="T25" fmla="*/ 2147483647 h 63"/>
                <a:gd name="T26" fmla="*/ 2147483647 w 187"/>
                <a:gd name="T27" fmla="*/ 2147483647 h 63"/>
                <a:gd name="T28" fmla="*/ 2147483647 w 187"/>
                <a:gd name="T29" fmla="*/ 2147483647 h 63"/>
                <a:gd name="T30" fmla="*/ 2147483647 w 187"/>
                <a:gd name="T31" fmla="*/ 2147483647 h 63"/>
                <a:gd name="T32" fmla="*/ 2147483647 w 187"/>
                <a:gd name="T33" fmla="*/ 2147483647 h 63"/>
                <a:gd name="T34" fmla="*/ 2147483647 w 187"/>
                <a:gd name="T35" fmla="*/ 2147483647 h 63"/>
                <a:gd name="T36" fmla="*/ 2147483647 w 187"/>
                <a:gd name="T37" fmla="*/ 2147483647 h 63"/>
                <a:gd name="T38" fmla="*/ 2147483647 w 187"/>
                <a:gd name="T39" fmla="*/ 2147483647 h 63"/>
                <a:gd name="T40" fmla="*/ 2147483647 w 187"/>
                <a:gd name="T41" fmla="*/ 2147483647 h 63"/>
                <a:gd name="T42" fmla="*/ 2147483647 w 187"/>
                <a:gd name="T43" fmla="*/ 2147483647 h 63"/>
                <a:gd name="T44" fmla="*/ 2147483647 w 187"/>
                <a:gd name="T45" fmla="*/ 2147483647 h 63"/>
                <a:gd name="T46" fmla="*/ 2147483647 w 187"/>
                <a:gd name="T47" fmla="*/ 2147483647 h 63"/>
                <a:gd name="T48" fmla="*/ 2147483647 w 187"/>
                <a:gd name="T49" fmla="*/ 2147483647 h 63"/>
                <a:gd name="T50" fmla="*/ 2147483647 w 187"/>
                <a:gd name="T51" fmla="*/ 2147483647 h 63"/>
                <a:gd name="T52" fmla="*/ 2147483647 w 187"/>
                <a:gd name="T53" fmla="*/ 2147483647 h 63"/>
                <a:gd name="T54" fmla="*/ 2147483647 w 187"/>
                <a:gd name="T55" fmla="*/ 2147483647 h 63"/>
                <a:gd name="T56" fmla="*/ 2147483647 w 187"/>
                <a:gd name="T57" fmla="*/ 2147483647 h 63"/>
                <a:gd name="T58" fmla="*/ 2147483647 w 187"/>
                <a:gd name="T59" fmla="*/ 2147483647 h 63"/>
                <a:gd name="T60" fmla="*/ 2147483647 w 187"/>
                <a:gd name="T61" fmla="*/ 2147483647 h 63"/>
                <a:gd name="T62" fmla="*/ 2147483647 w 187"/>
                <a:gd name="T63" fmla="*/ 2147483647 h 63"/>
                <a:gd name="T64" fmla="*/ 2147483647 w 187"/>
                <a:gd name="T65" fmla="*/ 2147483647 h 63"/>
                <a:gd name="T66" fmla="*/ 2147483647 w 187"/>
                <a:gd name="T67" fmla="*/ 2147483647 h 63"/>
                <a:gd name="T68" fmla="*/ 2147483647 w 187"/>
                <a:gd name="T69" fmla="*/ 2147483647 h 63"/>
                <a:gd name="T70" fmla="*/ 2147483647 w 187"/>
                <a:gd name="T71" fmla="*/ 2147483647 h 63"/>
                <a:gd name="T72" fmla="*/ 2147483647 w 187"/>
                <a:gd name="T73" fmla="*/ 2147483647 h 63"/>
                <a:gd name="T74" fmla="*/ 2147483647 w 187"/>
                <a:gd name="T75" fmla="*/ 2147483647 h 63"/>
                <a:gd name="T76" fmla="*/ 2147483647 w 187"/>
                <a:gd name="T77" fmla="*/ 2147483647 h 63"/>
                <a:gd name="T78" fmla="*/ 2147483647 w 187"/>
                <a:gd name="T79" fmla="*/ 2147483647 h 63"/>
                <a:gd name="T80" fmla="*/ 2147483647 w 187"/>
                <a:gd name="T81" fmla="*/ 2147483647 h 63"/>
                <a:gd name="T82" fmla="*/ 2147483647 w 187"/>
                <a:gd name="T83" fmla="*/ 2147483647 h 63"/>
                <a:gd name="T84" fmla="*/ 2147483647 w 187"/>
                <a:gd name="T85" fmla="*/ 2147483647 h 63"/>
                <a:gd name="T86" fmla="*/ 2147483647 w 187"/>
                <a:gd name="T87" fmla="*/ 2147483647 h 63"/>
                <a:gd name="T88" fmla="*/ 2147483647 w 187"/>
                <a:gd name="T89" fmla="*/ 2147483647 h 63"/>
                <a:gd name="T90" fmla="*/ 2147483647 w 187"/>
                <a:gd name="T91" fmla="*/ 2147483647 h 63"/>
                <a:gd name="T92" fmla="*/ 2147483647 w 187"/>
                <a:gd name="T93" fmla="*/ 2147483647 h 63"/>
                <a:gd name="T94" fmla="*/ 2147483647 w 187"/>
                <a:gd name="T95" fmla="*/ 2147483647 h 63"/>
                <a:gd name="T96" fmla="*/ 2147483647 w 187"/>
                <a:gd name="T97" fmla="*/ 2147483647 h 63"/>
                <a:gd name="T98" fmla="*/ 2147483647 w 187"/>
                <a:gd name="T99" fmla="*/ 2147483647 h 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7"/>
                <a:gd name="T151" fmla="*/ 0 h 63"/>
                <a:gd name="T152" fmla="*/ 187 w 187"/>
                <a:gd name="T153" fmla="*/ 63 h 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7" h="63">
                  <a:moveTo>
                    <a:pt x="174" y="43"/>
                  </a:moveTo>
                  <a:cubicBezTo>
                    <a:pt x="170" y="45"/>
                    <a:pt x="167" y="47"/>
                    <a:pt x="163" y="48"/>
                  </a:cubicBezTo>
                  <a:cubicBezTo>
                    <a:pt x="161" y="49"/>
                    <a:pt x="159" y="49"/>
                    <a:pt x="157" y="49"/>
                  </a:cubicBezTo>
                  <a:cubicBezTo>
                    <a:pt x="156" y="50"/>
                    <a:pt x="154" y="50"/>
                    <a:pt x="153" y="50"/>
                  </a:cubicBezTo>
                  <a:cubicBezTo>
                    <a:pt x="150" y="50"/>
                    <a:pt x="147" y="49"/>
                    <a:pt x="145" y="47"/>
                  </a:cubicBezTo>
                  <a:cubicBezTo>
                    <a:pt x="143" y="45"/>
                    <a:pt x="142" y="43"/>
                    <a:pt x="142" y="40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8" y="36"/>
                    <a:pt x="153" y="34"/>
                    <a:pt x="157" y="32"/>
                  </a:cubicBezTo>
                  <a:cubicBezTo>
                    <a:pt x="161" y="30"/>
                    <a:pt x="164" y="29"/>
                    <a:pt x="166" y="28"/>
                  </a:cubicBezTo>
                  <a:cubicBezTo>
                    <a:pt x="173" y="24"/>
                    <a:pt x="178" y="21"/>
                    <a:pt x="181" y="18"/>
                  </a:cubicBezTo>
                  <a:cubicBezTo>
                    <a:pt x="184" y="14"/>
                    <a:pt x="186" y="11"/>
                    <a:pt x="186" y="7"/>
                  </a:cubicBezTo>
                  <a:cubicBezTo>
                    <a:pt x="186" y="5"/>
                    <a:pt x="185" y="3"/>
                    <a:pt x="183" y="2"/>
                  </a:cubicBezTo>
                  <a:cubicBezTo>
                    <a:pt x="181" y="1"/>
                    <a:pt x="179" y="0"/>
                    <a:pt x="175" y="0"/>
                  </a:cubicBezTo>
                  <a:cubicBezTo>
                    <a:pt x="172" y="0"/>
                    <a:pt x="167" y="1"/>
                    <a:pt x="162" y="3"/>
                  </a:cubicBezTo>
                  <a:cubicBezTo>
                    <a:pt x="160" y="3"/>
                    <a:pt x="159" y="4"/>
                    <a:pt x="157" y="4"/>
                  </a:cubicBezTo>
                  <a:cubicBezTo>
                    <a:pt x="154" y="6"/>
                    <a:pt x="150" y="8"/>
                    <a:pt x="146" y="11"/>
                  </a:cubicBezTo>
                  <a:cubicBezTo>
                    <a:pt x="139" y="16"/>
                    <a:pt x="133" y="21"/>
                    <a:pt x="130" y="26"/>
                  </a:cubicBezTo>
                  <a:cubicBezTo>
                    <a:pt x="128" y="28"/>
                    <a:pt x="127" y="31"/>
                    <a:pt x="126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9" y="39"/>
                    <a:pt x="114" y="42"/>
                    <a:pt x="111" y="43"/>
                  </a:cubicBezTo>
                  <a:cubicBezTo>
                    <a:pt x="108" y="45"/>
                    <a:pt x="106" y="46"/>
                    <a:pt x="104" y="46"/>
                  </a:cubicBezTo>
                  <a:cubicBezTo>
                    <a:pt x="101" y="46"/>
                    <a:pt x="100" y="44"/>
                    <a:pt x="100" y="42"/>
                  </a:cubicBezTo>
                  <a:cubicBezTo>
                    <a:pt x="100" y="38"/>
                    <a:pt x="106" y="30"/>
                    <a:pt x="118" y="20"/>
                  </a:cubicBezTo>
                  <a:cubicBezTo>
                    <a:pt x="121" y="17"/>
                    <a:pt x="122" y="15"/>
                    <a:pt x="122" y="14"/>
                  </a:cubicBezTo>
                  <a:cubicBezTo>
                    <a:pt x="122" y="12"/>
                    <a:pt x="122" y="9"/>
                    <a:pt x="121" y="7"/>
                  </a:cubicBezTo>
                  <a:cubicBezTo>
                    <a:pt x="120" y="4"/>
                    <a:pt x="119" y="3"/>
                    <a:pt x="118" y="3"/>
                  </a:cubicBezTo>
                  <a:cubicBezTo>
                    <a:pt x="115" y="3"/>
                    <a:pt x="112" y="4"/>
                    <a:pt x="109" y="6"/>
                  </a:cubicBezTo>
                  <a:cubicBezTo>
                    <a:pt x="102" y="10"/>
                    <a:pt x="96" y="13"/>
                    <a:pt x="91" y="17"/>
                  </a:cubicBezTo>
                  <a:cubicBezTo>
                    <a:pt x="86" y="21"/>
                    <a:pt x="82" y="24"/>
                    <a:pt x="78" y="28"/>
                  </a:cubicBezTo>
                  <a:cubicBezTo>
                    <a:pt x="74" y="31"/>
                    <a:pt x="71" y="34"/>
                    <a:pt x="69" y="36"/>
                  </a:cubicBezTo>
                  <a:cubicBezTo>
                    <a:pt x="67" y="38"/>
                    <a:pt x="65" y="39"/>
                    <a:pt x="65" y="39"/>
                  </a:cubicBezTo>
                  <a:cubicBezTo>
                    <a:pt x="63" y="39"/>
                    <a:pt x="63" y="38"/>
                    <a:pt x="63" y="37"/>
                  </a:cubicBezTo>
                  <a:cubicBezTo>
                    <a:pt x="63" y="34"/>
                    <a:pt x="68" y="28"/>
                    <a:pt x="79" y="18"/>
                  </a:cubicBezTo>
                  <a:cubicBezTo>
                    <a:pt x="80" y="16"/>
                    <a:pt x="81" y="16"/>
                    <a:pt x="82" y="15"/>
                  </a:cubicBezTo>
                  <a:cubicBezTo>
                    <a:pt x="82" y="15"/>
                    <a:pt x="83" y="14"/>
                    <a:pt x="83" y="13"/>
                  </a:cubicBezTo>
                  <a:cubicBezTo>
                    <a:pt x="83" y="13"/>
                    <a:pt x="84" y="12"/>
                    <a:pt x="84" y="12"/>
                  </a:cubicBezTo>
                  <a:cubicBezTo>
                    <a:pt x="84" y="10"/>
                    <a:pt x="83" y="10"/>
                    <a:pt x="82" y="9"/>
                  </a:cubicBezTo>
                  <a:cubicBezTo>
                    <a:pt x="80" y="8"/>
                    <a:pt x="79" y="8"/>
                    <a:pt x="76" y="8"/>
                  </a:cubicBezTo>
                  <a:cubicBezTo>
                    <a:pt x="73" y="8"/>
                    <a:pt x="70" y="9"/>
                    <a:pt x="67" y="12"/>
                  </a:cubicBezTo>
                  <a:cubicBezTo>
                    <a:pt x="63" y="15"/>
                    <a:pt x="59" y="19"/>
                    <a:pt x="55" y="25"/>
                  </a:cubicBezTo>
                  <a:cubicBezTo>
                    <a:pt x="52" y="28"/>
                    <a:pt x="51" y="30"/>
                    <a:pt x="49" y="32"/>
                  </a:cubicBezTo>
                  <a:cubicBezTo>
                    <a:pt x="49" y="32"/>
                    <a:pt x="49" y="33"/>
                    <a:pt x="49" y="33"/>
                  </a:cubicBezTo>
                  <a:cubicBezTo>
                    <a:pt x="49" y="34"/>
                    <a:pt x="49" y="34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3" y="39"/>
                    <a:pt x="38" y="42"/>
                    <a:pt x="35" y="43"/>
                  </a:cubicBezTo>
                  <a:cubicBezTo>
                    <a:pt x="31" y="45"/>
                    <a:pt x="28" y="46"/>
                    <a:pt x="25" y="46"/>
                  </a:cubicBezTo>
                  <a:cubicBezTo>
                    <a:pt x="21" y="46"/>
                    <a:pt x="19" y="46"/>
                    <a:pt x="17" y="44"/>
                  </a:cubicBezTo>
                  <a:cubicBezTo>
                    <a:pt x="15" y="43"/>
                    <a:pt x="15" y="41"/>
                    <a:pt x="15" y="39"/>
                  </a:cubicBezTo>
                  <a:cubicBezTo>
                    <a:pt x="15" y="37"/>
                    <a:pt x="15" y="35"/>
                    <a:pt x="17" y="33"/>
                  </a:cubicBezTo>
                  <a:cubicBezTo>
                    <a:pt x="19" y="31"/>
                    <a:pt x="23" y="28"/>
                    <a:pt x="29" y="24"/>
                  </a:cubicBezTo>
                  <a:cubicBezTo>
                    <a:pt x="31" y="22"/>
                    <a:pt x="34" y="20"/>
                    <a:pt x="36" y="16"/>
                  </a:cubicBezTo>
                  <a:cubicBezTo>
                    <a:pt x="39" y="12"/>
                    <a:pt x="40" y="9"/>
                    <a:pt x="40" y="7"/>
                  </a:cubicBezTo>
                  <a:cubicBezTo>
                    <a:pt x="40" y="5"/>
                    <a:pt x="38" y="4"/>
                    <a:pt x="34" y="4"/>
                  </a:cubicBezTo>
                  <a:cubicBezTo>
                    <a:pt x="26" y="4"/>
                    <a:pt x="17" y="10"/>
                    <a:pt x="7" y="22"/>
                  </a:cubicBezTo>
                  <a:cubicBezTo>
                    <a:pt x="7" y="22"/>
                    <a:pt x="7" y="23"/>
                    <a:pt x="6" y="23"/>
                  </a:cubicBezTo>
                  <a:cubicBezTo>
                    <a:pt x="5" y="25"/>
                    <a:pt x="4" y="27"/>
                    <a:pt x="3" y="28"/>
                  </a:cubicBezTo>
                  <a:cubicBezTo>
                    <a:pt x="2" y="29"/>
                    <a:pt x="2" y="30"/>
                    <a:pt x="1" y="32"/>
                  </a:cubicBezTo>
                  <a:cubicBezTo>
                    <a:pt x="1" y="34"/>
                    <a:pt x="0" y="37"/>
                    <a:pt x="0" y="39"/>
                  </a:cubicBezTo>
                  <a:cubicBezTo>
                    <a:pt x="0" y="44"/>
                    <a:pt x="2" y="49"/>
                    <a:pt x="4" y="54"/>
                  </a:cubicBezTo>
                  <a:cubicBezTo>
                    <a:pt x="5" y="55"/>
                    <a:pt x="6" y="56"/>
                    <a:pt x="6" y="57"/>
                  </a:cubicBezTo>
                  <a:cubicBezTo>
                    <a:pt x="9" y="60"/>
                    <a:pt x="12" y="61"/>
                    <a:pt x="17" y="61"/>
                  </a:cubicBezTo>
                  <a:cubicBezTo>
                    <a:pt x="21" y="61"/>
                    <a:pt x="26" y="60"/>
                    <a:pt x="32" y="56"/>
                  </a:cubicBezTo>
                  <a:cubicBezTo>
                    <a:pt x="37" y="53"/>
                    <a:pt x="42" y="48"/>
                    <a:pt x="48" y="42"/>
                  </a:cubicBezTo>
                  <a:cubicBezTo>
                    <a:pt x="48" y="42"/>
                    <a:pt x="49" y="42"/>
                    <a:pt x="49" y="42"/>
                  </a:cubicBezTo>
                  <a:cubicBezTo>
                    <a:pt x="49" y="44"/>
                    <a:pt x="49" y="46"/>
                    <a:pt x="49" y="47"/>
                  </a:cubicBezTo>
                  <a:cubicBezTo>
                    <a:pt x="50" y="49"/>
                    <a:pt x="50" y="51"/>
                    <a:pt x="51" y="52"/>
                  </a:cubicBezTo>
                  <a:cubicBezTo>
                    <a:pt x="53" y="56"/>
                    <a:pt x="55" y="58"/>
                    <a:pt x="57" y="58"/>
                  </a:cubicBezTo>
                  <a:cubicBezTo>
                    <a:pt x="59" y="58"/>
                    <a:pt x="60" y="57"/>
                    <a:pt x="61" y="56"/>
                  </a:cubicBezTo>
                  <a:cubicBezTo>
                    <a:pt x="63" y="55"/>
                    <a:pt x="65" y="53"/>
                    <a:pt x="68" y="49"/>
                  </a:cubicBezTo>
                  <a:cubicBezTo>
                    <a:pt x="71" y="46"/>
                    <a:pt x="74" y="43"/>
                    <a:pt x="76" y="41"/>
                  </a:cubicBezTo>
                  <a:cubicBezTo>
                    <a:pt x="79" y="38"/>
                    <a:pt x="82" y="35"/>
                    <a:pt x="86" y="32"/>
                  </a:cubicBezTo>
                  <a:cubicBezTo>
                    <a:pt x="92" y="27"/>
                    <a:pt x="97" y="24"/>
                    <a:pt x="101" y="23"/>
                  </a:cubicBezTo>
                  <a:cubicBezTo>
                    <a:pt x="97" y="27"/>
                    <a:pt x="95" y="31"/>
                    <a:pt x="92" y="34"/>
                  </a:cubicBezTo>
                  <a:cubicBezTo>
                    <a:pt x="90" y="38"/>
                    <a:pt x="88" y="40"/>
                    <a:pt x="87" y="42"/>
                  </a:cubicBezTo>
                  <a:cubicBezTo>
                    <a:pt x="85" y="44"/>
                    <a:pt x="85" y="46"/>
                    <a:pt x="84" y="47"/>
                  </a:cubicBezTo>
                  <a:cubicBezTo>
                    <a:pt x="83" y="49"/>
                    <a:pt x="83" y="51"/>
                    <a:pt x="83" y="53"/>
                  </a:cubicBezTo>
                  <a:cubicBezTo>
                    <a:pt x="83" y="58"/>
                    <a:pt x="86" y="61"/>
                    <a:pt x="91" y="61"/>
                  </a:cubicBezTo>
                  <a:cubicBezTo>
                    <a:pt x="94" y="61"/>
                    <a:pt x="99" y="60"/>
                    <a:pt x="104" y="57"/>
                  </a:cubicBezTo>
                  <a:cubicBezTo>
                    <a:pt x="109" y="53"/>
                    <a:pt x="116" y="48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4"/>
                    <a:pt x="125" y="46"/>
                    <a:pt x="125" y="48"/>
                  </a:cubicBezTo>
                  <a:cubicBezTo>
                    <a:pt x="126" y="52"/>
                    <a:pt x="128" y="55"/>
                    <a:pt x="130" y="57"/>
                  </a:cubicBezTo>
                  <a:cubicBezTo>
                    <a:pt x="134" y="61"/>
                    <a:pt x="139" y="63"/>
                    <a:pt x="145" y="63"/>
                  </a:cubicBezTo>
                  <a:cubicBezTo>
                    <a:pt x="149" y="63"/>
                    <a:pt x="153" y="62"/>
                    <a:pt x="157" y="60"/>
                  </a:cubicBezTo>
                  <a:cubicBezTo>
                    <a:pt x="160" y="60"/>
                    <a:pt x="163" y="58"/>
                    <a:pt x="165" y="57"/>
                  </a:cubicBezTo>
                  <a:cubicBezTo>
                    <a:pt x="172" y="53"/>
                    <a:pt x="179" y="47"/>
                    <a:pt x="187" y="40"/>
                  </a:cubicBezTo>
                  <a:cubicBezTo>
                    <a:pt x="187" y="35"/>
                    <a:pt x="187" y="35"/>
                    <a:pt x="187" y="35"/>
                  </a:cubicBezTo>
                  <a:cubicBezTo>
                    <a:pt x="182" y="38"/>
                    <a:pt x="178" y="41"/>
                    <a:pt x="174" y="43"/>
                  </a:cubicBezTo>
                  <a:moveTo>
                    <a:pt x="147" y="23"/>
                  </a:moveTo>
                  <a:cubicBezTo>
                    <a:pt x="150" y="20"/>
                    <a:pt x="152" y="18"/>
                    <a:pt x="155" y="16"/>
                  </a:cubicBezTo>
                  <a:cubicBezTo>
                    <a:pt x="156" y="15"/>
                    <a:pt x="157" y="15"/>
                    <a:pt x="157" y="15"/>
                  </a:cubicBezTo>
                  <a:cubicBezTo>
                    <a:pt x="159" y="13"/>
                    <a:pt x="161" y="12"/>
                    <a:pt x="164" y="11"/>
                  </a:cubicBezTo>
                  <a:cubicBezTo>
                    <a:pt x="166" y="10"/>
                    <a:pt x="168" y="9"/>
                    <a:pt x="170" y="9"/>
                  </a:cubicBezTo>
                  <a:cubicBezTo>
                    <a:pt x="171" y="9"/>
                    <a:pt x="172" y="10"/>
                    <a:pt x="172" y="11"/>
                  </a:cubicBezTo>
                  <a:cubicBezTo>
                    <a:pt x="172" y="12"/>
                    <a:pt x="171" y="14"/>
                    <a:pt x="169" y="17"/>
                  </a:cubicBezTo>
                  <a:cubicBezTo>
                    <a:pt x="167" y="19"/>
                    <a:pt x="163" y="22"/>
                    <a:pt x="159" y="25"/>
                  </a:cubicBezTo>
                  <a:cubicBezTo>
                    <a:pt x="158" y="25"/>
                    <a:pt x="158" y="26"/>
                    <a:pt x="157" y="26"/>
                  </a:cubicBezTo>
                  <a:cubicBezTo>
                    <a:pt x="153" y="28"/>
                    <a:pt x="148" y="30"/>
                    <a:pt x="143" y="32"/>
                  </a:cubicBezTo>
                  <a:cubicBezTo>
                    <a:pt x="144" y="29"/>
                    <a:pt x="145" y="26"/>
                    <a:pt x="147" y="23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5" name="Rectangle 20"/>
            <p:cNvSpPr>
              <a:spLocks noChangeArrowheads="1"/>
            </p:cNvSpPr>
            <p:nvPr/>
          </p:nvSpPr>
          <p:spPr bwMode="auto">
            <a:xfrm>
              <a:off x="288925" y="406400"/>
              <a:ext cx="134938" cy="330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24" name="Freeform 13"/>
            <p:cNvSpPr>
              <a:spLocks/>
            </p:cNvSpPr>
            <p:nvPr/>
          </p:nvSpPr>
          <p:spPr bwMode="auto">
            <a:xfrm>
              <a:off x="495300" y="241300"/>
              <a:ext cx="333375" cy="495300"/>
            </a:xfrm>
            <a:custGeom>
              <a:avLst/>
              <a:gdLst>
                <a:gd name="T0" fmla="*/ 2147483647 w 210"/>
                <a:gd name="T1" fmla="*/ 2147483647 h 312"/>
                <a:gd name="T2" fmla="*/ 2147483647 w 210"/>
                <a:gd name="T3" fmla="*/ 2147483647 h 312"/>
                <a:gd name="T4" fmla="*/ 2147483647 w 210"/>
                <a:gd name="T5" fmla="*/ 2147483647 h 312"/>
                <a:gd name="T6" fmla="*/ 0 w 210"/>
                <a:gd name="T7" fmla="*/ 2147483647 h 312"/>
                <a:gd name="T8" fmla="*/ 0 w 210"/>
                <a:gd name="T9" fmla="*/ 0 h 312"/>
                <a:gd name="T10" fmla="*/ 2147483647 w 210"/>
                <a:gd name="T11" fmla="*/ 0 h 312"/>
                <a:gd name="T12" fmla="*/ 2147483647 w 210"/>
                <a:gd name="T13" fmla="*/ 2147483647 h 312"/>
                <a:gd name="T14" fmla="*/ 2147483647 w 210"/>
                <a:gd name="T15" fmla="*/ 2147483647 h 312"/>
                <a:gd name="T16" fmla="*/ 2147483647 w 210"/>
                <a:gd name="T17" fmla="*/ 0 h 312"/>
                <a:gd name="T18" fmla="*/ 2147483647 w 210"/>
                <a:gd name="T19" fmla="*/ 0 h 312"/>
                <a:gd name="T20" fmla="*/ 2147483647 w 210"/>
                <a:gd name="T21" fmla="*/ 2147483647 h 312"/>
                <a:gd name="T22" fmla="*/ 2147483647 w 210"/>
                <a:gd name="T23" fmla="*/ 2147483647 h 312"/>
                <a:gd name="T24" fmla="*/ 2147483647 w 210"/>
                <a:gd name="T25" fmla="*/ 2147483647 h 3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0"/>
                <a:gd name="T40" fmla="*/ 0 h 312"/>
                <a:gd name="T41" fmla="*/ 210 w 210"/>
                <a:gd name="T42" fmla="*/ 312 h 3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0" h="312">
                  <a:moveTo>
                    <a:pt x="69" y="137"/>
                  </a:moveTo>
                  <a:lnTo>
                    <a:pt x="69" y="137"/>
                  </a:lnTo>
                  <a:lnTo>
                    <a:pt x="76" y="312"/>
                  </a:lnTo>
                  <a:lnTo>
                    <a:pt x="0" y="31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142" y="175"/>
                  </a:lnTo>
                  <a:lnTo>
                    <a:pt x="144" y="175"/>
                  </a:lnTo>
                  <a:lnTo>
                    <a:pt x="135" y="0"/>
                  </a:lnTo>
                  <a:lnTo>
                    <a:pt x="210" y="0"/>
                  </a:lnTo>
                  <a:lnTo>
                    <a:pt x="210" y="312"/>
                  </a:lnTo>
                  <a:lnTo>
                    <a:pt x="130" y="312"/>
                  </a:lnTo>
                  <a:lnTo>
                    <a:pt x="69" y="1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5" name="Freeform 14"/>
            <p:cNvSpPr>
              <a:spLocks/>
            </p:cNvSpPr>
            <p:nvPr/>
          </p:nvSpPr>
          <p:spPr bwMode="auto">
            <a:xfrm>
              <a:off x="896938" y="241300"/>
              <a:ext cx="269875" cy="495300"/>
            </a:xfrm>
            <a:custGeom>
              <a:avLst/>
              <a:gdLst>
                <a:gd name="T0" fmla="*/ 0 w 170"/>
                <a:gd name="T1" fmla="*/ 2147483647 h 312"/>
                <a:gd name="T2" fmla="*/ 0 w 170"/>
                <a:gd name="T3" fmla="*/ 0 h 312"/>
                <a:gd name="T4" fmla="*/ 2147483647 w 170"/>
                <a:gd name="T5" fmla="*/ 0 h 312"/>
                <a:gd name="T6" fmla="*/ 2147483647 w 170"/>
                <a:gd name="T7" fmla="*/ 2147483647 h 312"/>
                <a:gd name="T8" fmla="*/ 2147483647 w 170"/>
                <a:gd name="T9" fmla="*/ 2147483647 h 312"/>
                <a:gd name="T10" fmla="*/ 2147483647 w 170"/>
                <a:gd name="T11" fmla="*/ 2147483647 h 312"/>
                <a:gd name="T12" fmla="*/ 2147483647 w 170"/>
                <a:gd name="T13" fmla="*/ 2147483647 h 312"/>
                <a:gd name="T14" fmla="*/ 2147483647 w 170"/>
                <a:gd name="T15" fmla="*/ 2147483647 h 312"/>
                <a:gd name="T16" fmla="*/ 2147483647 w 170"/>
                <a:gd name="T17" fmla="*/ 2147483647 h 312"/>
                <a:gd name="T18" fmla="*/ 2147483647 w 170"/>
                <a:gd name="T19" fmla="*/ 2147483647 h 312"/>
                <a:gd name="T20" fmla="*/ 0 w 170"/>
                <a:gd name="T21" fmla="*/ 2147483647 h 3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0"/>
                <a:gd name="T34" fmla="*/ 0 h 312"/>
                <a:gd name="T35" fmla="*/ 170 w 170"/>
                <a:gd name="T36" fmla="*/ 312 h 3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0" h="312">
                  <a:moveTo>
                    <a:pt x="0" y="312"/>
                  </a:moveTo>
                  <a:lnTo>
                    <a:pt x="0" y="0"/>
                  </a:lnTo>
                  <a:lnTo>
                    <a:pt x="170" y="0"/>
                  </a:lnTo>
                  <a:lnTo>
                    <a:pt x="170" y="61"/>
                  </a:lnTo>
                  <a:lnTo>
                    <a:pt x="82" y="61"/>
                  </a:lnTo>
                  <a:lnTo>
                    <a:pt x="82" y="118"/>
                  </a:lnTo>
                  <a:lnTo>
                    <a:pt x="160" y="118"/>
                  </a:lnTo>
                  <a:lnTo>
                    <a:pt x="160" y="180"/>
                  </a:lnTo>
                  <a:lnTo>
                    <a:pt x="82" y="180"/>
                  </a:lnTo>
                  <a:lnTo>
                    <a:pt x="82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6" name="Freeform 15"/>
            <p:cNvSpPr>
              <a:spLocks noEditPoints="1"/>
            </p:cNvSpPr>
            <p:nvPr/>
          </p:nvSpPr>
          <p:spPr bwMode="auto">
            <a:xfrm>
              <a:off x="1208088" y="230188"/>
              <a:ext cx="333375" cy="522287"/>
            </a:xfrm>
            <a:custGeom>
              <a:avLst/>
              <a:gdLst>
                <a:gd name="T0" fmla="*/ 2147483647 w 89"/>
                <a:gd name="T1" fmla="*/ 2147483647 h 139"/>
                <a:gd name="T2" fmla="*/ 2147483647 w 89"/>
                <a:gd name="T3" fmla="*/ 2147483647 h 139"/>
                <a:gd name="T4" fmla="*/ 2147483647 w 89"/>
                <a:gd name="T5" fmla="*/ 2147483647 h 139"/>
                <a:gd name="T6" fmla="*/ 2147483647 w 89"/>
                <a:gd name="T7" fmla="*/ 2147483647 h 139"/>
                <a:gd name="T8" fmla="*/ 2147483647 w 89"/>
                <a:gd name="T9" fmla="*/ 2147483647 h 139"/>
                <a:gd name="T10" fmla="*/ 2147483647 w 89"/>
                <a:gd name="T11" fmla="*/ 2147483647 h 139"/>
                <a:gd name="T12" fmla="*/ 2147483647 w 89"/>
                <a:gd name="T13" fmla="*/ 2147483647 h 139"/>
                <a:gd name="T14" fmla="*/ 2147483647 w 89"/>
                <a:gd name="T15" fmla="*/ 2147483647 h 139"/>
                <a:gd name="T16" fmla="*/ 2147483647 w 89"/>
                <a:gd name="T17" fmla="*/ 0 h 139"/>
                <a:gd name="T18" fmla="*/ 0 w 89"/>
                <a:gd name="T19" fmla="*/ 2147483647 h 139"/>
                <a:gd name="T20" fmla="*/ 0 w 89"/>
                <a:gd name="T21" fmla="*/ 2147483647 h 139"/>
                <a:gd name="T22" fmla="*/ 2147483647 w 89"/>
                <a:gd name="T23" fmla="*/ 2147483647 h 139"/>
                <a:gd name="T24" fmla="*/ 2147483647 w 89"/>
                <a:gd name="T25" fmla="*/ 2147483647 h 139"/>
                <a:gd name="T26" fmla="*/ 2147483647 w 89"/>
                <a:gd name="T27" fmla="*/ 2147483647 h 1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9"/>
                <a:gd name="T43" fmla="*/ 0 h 139"/>
                <a:gd name="T44" fmla="*/ 89 w 89"/>
                <a:gd name="T45" fmla="*/ 139 h 1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9" h="139">
                  <a:moveTo>
                    <a:pt x="56" y="96"/>
                  </a:moveTo>
                  <a:cubicBezTo>
                    <a:pt x="56" y="103"/>
                    <a:pt x="55" y="115"/>
                    <a:pt x="45" y="115"/>
                  </a:cubicBezTo>
                  <a:cubicBezTo>
                    <a:pt x="34" y="115"/>
                    <a:pt x="33" y="103"/>
                    <a:pt x="33" y="96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33"/>
                    <a:pt x="34" y="23"/>
                    <a:pt x="44" y="23"/>
                  </a:cubicBezTo>
                  <a:cubicBezTo>
                    <a:pt x="55" y="23"/>
                    <a:pt x="56" y="33"/>
                    <a:pt x="56" y="41"/>
                  </a:cubicBezTo>
                  <a:cubicBezTo>
                    <a:pt x="56" y="96"/>
                    <a:pt x="56" y="96"/>
                    <a:pt x="56" y="96"/>
                  </a:cubicBezTo>
                  <a:moveTo>
                    <a:pt x="89" y="39"/>
                  </a:moveTo>
                  <a:cubicBezTo>
                    <a:pt x="89" y="14"/>
                    <a:pt x="73" y="0"/>
                    <a:pt x="45" y="0"/>
                  </a:cubicBezTo>
                  <a:cubicBezTo>
                    <a:pt x="16" y="0"/>
                    <a:pt x="0" y="14"/>
                    <a:pt x="0" y="39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23"/>
                    <a:pt x="11" y="139"/>
                    <a:pt x="45" y="139"/>
                  </a:cubicBezTo>
                  <a:cubicBezTo>
                    <a:pt x="78" y="139"/>
                    <a:pt x="89" y="123"/>
                    <a:pt x="89" y="93"/>
                  </a:cubicBezTo>
                  <a:lnTo>
                    <a:pt x="89" y="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9" name="Rectangle 19"/>
            <p:cNvSpPr>
              <a:spLocks noChangeArrowheads="1"/>
            </p:cNvSpPr>
            <p:nvPr/>
          </p:nvSpPr>
          <p:spPr bwMode="auto">
            <a:xfrm>
              <a:off x="288925" y="241300"/>
              <a:ext cx="134938" cy="1270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33" name="Freeform 22"/>
            <p:cNvSpPr>
              <a:spLocks/>
            </p:cNvSpPr>
            <p:nvPr/>
          </p:nvSpPr>
          <p:spPr bwMode="auto">
            <a:xfrm>
              <a:off x="1957388" y="444500"/>
              <a:ext cx="74612" cy="66675"/>
            </a:xfrm>
            <a:custGeom>
              <a:avLst/>
              <a:gdLst>
                <a:gd name="T0" fmla="*/ 2147483647 w 20"/>
                <a:gd name="T1" fmla="*/ 2147483647 h 18"/>
                <a:gd name="T2" fmla="*/ 2147483647 w 20"/>
                <a:gd name="T3" fmla="*/ 2147483647 h 18"/>
                <a:gd name="T4" fmla="*/ 2147483647 w 20"/>
                <a:gd name="T5" fmla="*/ 2147483647 h 18"/>
                <a:gd name="T6" fmla="*/ 2147483647 w 20"/>
                <a:gd name="T7" fmla="*/ 2147483647 h 18"/>
                <a:gd name="T8" fmla="*/ 2147483647 w 20"/>
                <a:gd name="T9" fmla="*/ 2147483647 h 18"/>
                <a:gd name="T10" fmla="*/ 2147483647 w 20"/>
                <a:gd name="T11" fmla="*/ 2147483647 h 18"/>
                <a:gd name="T12" fmla="*/ 2147483647 w 20"/>
                <a:gd name="T13" fmla="*/ 0 h 18"/>
                <a:gd name="T14" fmla="*/ 2147483647 w 20"/>
                <a:gd name="T15" fmla="*/ 2147483647 h 18"/>
                <a:gd name="T16" fmla="*/ 0 w 20"/>
                <a:gd name="T17" fmla="*/ 2147483647 h 18"/>
                <a:gd name="T18" fmla="*/ 2147483647 w 20"/>
                <a:gd name="T19" fmla="*/ 214748364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18"/>
                <a:gd name="T32" fmla="*/ 20 w 20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18">
                  <a:moveTo>
                    <a:pt x="2" y="16"/>
                  </a:moveTo>
                  <a:cubicBezTo>
                    <a:pt x="4" y="17"/>
                    <a:pt x="6" y="18"/>
                    <a:pt x="7" y="18"/>
                  </a:cubicBezTo>
                  <a:cubicBezTo>
                    <a:pt x="9" y="18"/>
                    <a:pt x="11" y="17"/>
                    <a:pt x="13" y="16"/>
                  </a:cubicBezTo>
                  <a:cubicBezTo>
                    <a:pt x="14" y="15"/>
                    <a:pt x="15" y="15"/>
                    <a:pt x="16" y="13"/>
                  </a:cubicBezTo>
                  <a:cubicBezTo>
                    <a:pt x="19" y="10"/>
                    <a:pt x="20" y="8"/>
                    <a:pt x="20" y="5"/>
                  </a:cubicBezTo>
                  <a:cubicBezTo>
                    <a:pt x="20" y="4"/>
                    <a:pt x="20" y="2"/>
                    <a:pt x="18" y="1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1" y="7"/>
                    <a:pt x="0" y="10"/>
                    <a:pt x="0" y="12"/>
                  </a:cubicBezTo>
                  <a:cubicBezTo>
                    <a:pt x="0" y="14"/>
                    <a:pt x="1" y="15"/>
                    <a:pt x="2" y="16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7" name="Freeform 16"/>
            <p:cNvSpPr>
              <a:spLocks/>
            </p:cNvSpPr>
            <p:nvPr/>
          </p:nvSpPr>
          <p:spPr bwMode="auto">
            <a:xfrm>
              <a:off x="1335088" y="334963"/>
              <a:ext cx="573087" cy="431800"/>
            </a:xfrm>
            <a:custGeom>
              <a:avLst/>
              <a:gdLst>
                <a:gd name="T0" fmla="*/ 2147483647 w 153"/>
                <a:gd name="T1" fmla="*/ 2147483647 h 115"/>
                <a:gd name="T2" fmla="*/ 2147483647 w 153"/>
                <a:gd name="T3" fmla="*/ 2147483647 h 115"/>
                <a:gd name="T4" fmla="*/ 2147483647 w 153"/>
                <a:gd name="T5" fmla="*/ 2147483647 h 115"/>
                <a:gd name="T6" fmla="*/ 2147483647 w 153"/>
                <a:gd name="T7" fmla="*/ 2147483647 h 115"/>
                <a:gd name="T8" fmla="*/ 2147483647 w 153"/>
                <a:gd name="T9" fmla="*/ 2147483647 h 115"/>
                <a:gd name="T10" fmla="*/ 2147483647 w 153"/>
                <a:gd name="T11" fmla="*/ 2147483647 h 115"/>
                <a:gd name="T12" fmla="*/ 2147483647 w 153"/>
                <a:gd name="T13" fmla="*/ 2147483647 h 115"/>
                <a:gd name="T14" fmla="*/ 2147483647 w 153"/>
                <a:gd name="T15" fmla="*/ 2147483647 h 115"/>
                <a:gd name="T16" fmla="*/ 2147483647 w 153"/>
                <a:gd name="T17" fmla="*/ 2147483647 h 115"/>
                <a:gd name="T18" fmla="*/ 2147483647 w 153"/>
                <a:gd name="T19" fmla="*/ 2147483647 h 115"/>
                <a:gd name="T20" fmla="*/ 2147483647 w 153"/>
                <a:gd name="T21" fmla="*/ 2147483647 h 115"/>
                <a:gd name="T22" fmla="*/ 2147483647 w 153"/>
                <a:gd name="T23" fmla="*/ 2147483647 h 115"/>
                <a:gd name="T24" fmla="*/ 2147483647 w 153"/>
                <a:gd name="T25" fmla="*/ 2147483647 h 115"/>
                <a:gd name="T26" fmla="*/ 2147483647 w 153"/>
                <a:gd name="T27" fmla="*/ 2147483647 h 115"/>
                <a:gd name="T28" fmla="*/ 2147483647 w 153"/>
                <a:gd name="T29" fmla="*/ 2147483647 h 115"/>
                <a:gd name="T30" fmla="*/ 2147483647 w 153"/>
                <a:gd name="T31" fmla="*/ 0 h 115"/>
                <a:gd name="T32" fmla="*/ 2147483647 w 153"/>
                <a:gd name="T33" fmla="*/ 0 h 115"/>
                <a:gd name="T34" fmla="*/ 2147483647 w 153"/>
                <a:gd name="T35" fmla="*/ 2147483647 h 115"/>
                <a:gd name="T36" fmla="*/ 2147483647 w 153"/>
                <a:gd name="T37" fmla="*/ 2147483647 h 115"/>
                <a:gd name="T38" fmla="*/ 2147483647 w 153"/>
                <a:gd name="T39" fmla="*/ 2147483647 h 115"/>
                <a:gd name="T40" fmla="*/ 2147483647 w 153"/>
                <a:gd name="T41" fmla="*/ 2147483647 h 115"/>
                <a:gd name="T42" fmla="*/ 2147483647 w 153"/>
                <a:gd name="T43" fmla="*/ 2147483647 h 115"/>
                <a:gd name="T44" fmla="*/ 2147483647 w 153"/>
                <a:gd name="T45" fmla="*/ 2147483647 h 115"/>
                <a:gd name="T46" fmla="*/ 2147483647 w 153"/>
                <a:gd name="T47" fmla="*/ 2147483647 h 115"/>
                <a:gd name="T48" fmla="*/ 2147483647 w 153"/>
                <a:gd name="T49" fmla="*/ 2147483647 h 115"/>
                <a:gd name="T50" fmla="*/ 0 w 153"/>
                <a:gd name="T51" fmla="*/ 2147483647 h 115"/>
                <a:gd name="T52" fmla="*/ 2147483647 w 153"/>
                <a:gd name="T53" fmla="*/ 2147483647 h 115"/>
                <a:gd name="T54" fmla="*/ 2147483647 w 153"/>
                <a:gd name="T55" fmla="*/ 2147483647 h 115"/>
                <a:gd name="T56" fmla="*/ 2147483647 w 153"/>
                <a:gd name="T57" fmla="*/ 2147483647 h 115"/>
                <a:gd name="T58" fmla="*/ 2147483647 w 153"/>
                <a:gd name="T59" fmla="*/ 2147483647 h 115"/>
                <a:gd name="T60" fmla="*/ 2147483647 w 153"/>
                <a:gd name="T61" fmla="*/ 2147483647 h 115"/>
                <a:gd name="T62" fmla="*/ 2147483647 w 153"/>
                <a:gd name="T63" fmla="*/ 2147483647 h 115"/>
                <a:gd name="T64" fmla="*/ 2147483647 w 153"/>
                <a:gd name="T65" fmla="*/ 2147483647 h 115"/>
                <a:gd name="T66" fmla="*/ 2147483647 w 153"/>
                <a:gd name="T67" fmla="*/ 2147483647 h 115"/>
                <a:gd name="T68" fmla="*/ 2147483647 w 153"/>
                <a:gd name="T69" fmla="*/ 2147483647 h 115"/>
                <a:gd name="T70" fmla="*/ 2147483647 w 153"/>
                <a:gd name="T71" fmla="*/ 2147483647 h 115"/>
                <a:gd name="T72" fmla="*/ 2147483647 w 153"/>
                <a:gd name="T73" fmla="*/ 2147483647 h 115"/>
                <a:gd name="T74" fmla="*/ 2147483647 w 153"/>
                <a:gd name="T75" fmla="*/ 2147483647 h 1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3"/>
                <a:gd name="T115" fmla="*/ 0 h 115"/>
                <a:gd name="T116" fmla="*/ 153 w 153"/>
                <a:gd name="T117" fmla="*/ 115 h 1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3" h="115">
                  <a:moveTo>
                    <a:pt x="86" y="88"/>
                  </a:moveTo>
                  <a:cubicBezTo>
                    <a:pt x="80" y="87"/>
                    <a:pt x="73" y="86"/>
                    <a:pt x="64" y="86"/>
                  </a:cubicBezTo>
                  <a:cubicBezTo>
                    <a:pt x="69" y="79"/>
                    <a:pt x="77" y="70"/>
                    <a:pt x="90" y="56"/>
                  </a:cubicBezTo>
                  <a:cubicBezTo>
                    <a:pt x="102" y="43"/>
                    <a:pt x="111" y="33"/>
                    <a:pt x="119" y="26"/>
                  </a:cubicBezTo>
                  <a:cubicBezTo>
                    <a:pt x="127" y="19"/>
                    <a:pt x="131" y="16"/>
                    <a:pt x="133" y="16"/>
                  </a:cubicBezTo>
                  <a:cubicBezTo>
                    <a:pt x="134" y="16"/>
                    <a:pt x="135" y="17"/>
                    <a:pt x="135" y="17"/>
                  </a:cubicBezTo>
                  <a:cubicBezTo>
                    <a:pt x="135" y="19"/>
                    <a:pt x="131" y="25"/>
                    <a:pt x="123" y="35"/>
                  </a:cubicBezTo>
                  <a:cubicBezTo>
                    <a:pt x="113" y="47"/>
                    <a:pt x="108" y="56"/>
                    <a:pt x="108" y="62"/>
                  </a:cubicBezTo>
                  <a:cubicBezTo>
                    <a:pt x="108" y="65"/>
                    <a:pt x="109" y="66"/>
                    <a:pt x="111" y="66"/>
                  </a:cubicBezTo>
                  <a:cubicBezTo>
                    <a:pt x="113" y="66"/>
                    <a:pt x="116" y="64"/>
                    <a:pt x="120" y="62"/>
                  </a:cubicBezTo>
                  <a:cubicBezTo>
                    <a:pt x="124" y="59"/>
                    <a:pt x="129" y="55"/>
                    <a:pt x="135" y="50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8" y="37"/>
                    <a:pt x="144" y="29"/>
                    <a:pt x="147" y="22"/>
                  </a:cubicBezTo>
                  <a:cubicBezTo>
                    <a:pt x="151" y="15"/>
                    <a:pt x="153" y="10"/>
                    <a:pt x="153" y="6"/>
                  </a:cubicBezTo>
                  <a:cubicBezTo>
                    <a:pt x="153" y="4"/>
                    <a:pt x="153" y="3"/>
                    <a:pt x="151" y="2"/>
                  </a:cubicBezTo>
                  <a:cubicBezTo>
                    <a:pt x="150" y="1"/>
                    <a:pt x="149" y="0"/>
                    <a:pt x="147" y="0"/>
                  </a:cubicBezTo>
                  <a:cubicBezTo>
                    <a:pt x="147" y="0"/>
                    <a:pt x="146" y="0"/>
                    <a:pt x="145" y="0"/>
                  </a:cubicBezTo>
                  <a:cubicBezTo>
                    <a:pt x="142" y="0"/>
                    <a:pt x="137" y="2"/>
                    <a:pt x="131" y="6"/>
                  </a:cubicBezTo>
                  <a:cubicBezTo>
                    <a:pt x="125" y="9"/>
                    <a:pt x="118" y="15"/>
                    <a:pt x="111" y="22"/>
                  </a:cubicBezTo>
                  <a:cubicBezTo>
                    <a:pt x="103" y="29"/>
                    <a:pt x="94" y="38"/>
                    <a:pt x="84" y="49"/>
                  </a:cubicBezTo>
                  <a:cubicBezTo>
                    <a:pt x="75" y="59"/>
                    <a:pt x="64" y="72"/>
                    <a:pt x="53" y="85"/>
                  </a:cubicBezTo>
                  <a:cubicBezTo>
                    <a:pt x="46" y="86"/>
                    <a:pt x="29" y="86"/>
                    <a:pt x="25" y="87"/>
                  </a:cubicBezTo>
                  <a:cubicBezTo>
                    <a:pt x="20" y="87"/>
                    <a:pt x="17" y="89"/>
                    <a:pt x="14" y="90"/>
                  </a:cubicBezTo>
                  <a:cubicBezTo>
                    <a:pt x="12" y="92"/>
                    <a:pt x="10" y="94"/>
                    <a:pt x="8" y="96"/>
                  </a:cubicBezTo>
                  <a:cubicBezTo>
                    <a:pt x="6" y="99"/>
                    <a:pt x="4" y="102"/>
                    <a:pt x="1" y="104"/>
                  </a:cubicBezTo>
                  <a:cubicBezTo>
                    <a:pt x="0" y="106"/>
                    <a:pt x="0" y="107"/>
                    <a:pt x="0" y="108"/>
                  </a:cubicBezTo>
                  <a:cubicBezTo>
                    <a:pt x="0" y="110"/>
                    <a:pt x="1" y="110"/>
                    <a:pt x="4" y="110"/>
                  </a:cubicBezTo>
                  <a:cubicBezTo>
                    <a:pt x="6" y="110"/>
                    <a:pt x="9" y="110"/>
                    <a:pt x="13" y="108"/>
                  </a:cubicBezTo>
                  <a:cubicBezTo>
                    <a:pt x="18" y="107"/>
                    <a:pt x="22" y="107"/>
                    <a:pt x="24" y="107"/>
                  </a:cubicBezTo>
                  <a:cubicBezTo>
                    <a:pt x="27" y="106"/>
                    <a:pt x="30" y="106"/>
                    <a:pt x="33" y="106"/>
                  </a:cubicBezTo>
                  <a:cubicBezTo>
                    <a:pt x="39" y="106"/>
                    <a:pt x="57" y="105"/>
                    <a:pt x="65" y="106"/>
                  </a:cubicBezTo>
                  <a:cubicBezTo>
                    <a:pt x="72" y="107"/>
                    <a:pt x="80" y="109"/>
                    <a:pt x="89" y="110"/>
                  </a:cubicBezTo>
                  <a:cubicBezTo>
                    <a:pt x="98" y="112"/>
                    <a:pt x="104" y="113"/>
                    <a:pt x="108" y="114"/>
                  </a:cubicBezTo>
                  <a:cubicBezTo>
                    <a:pt x="112" y="115"/>
                    <a:pt x="115" y="115"/>
                    <a:pt x="117" y="114"/>
                  </a:cubicBezTo>
                  <a:cubicBezTo>
                    <a:pt x="119" y="113"/>
                    <a:pt x="120" y="112"/>
                    <a:pt x="123" y="110"/>
                  </a:cubicBezTo>
                  <a:cubicBezTo>
                    <a:pt x="125" y="108"/>
                    <a:pt x="130" y="104"/>
                    <a:pt x="136" y="98"/>
                  </a:cubicBezTo>
                  <a:cubicBezTo>
                    <a:pt x="131" y="98"/>
                    <a:pt x="123" y="96"/>
                    <a:pt x="112" y="94"/>
                  </a:cubicBezTo>
                  <a:cubicBezTo>
                    <a:pt x="100" y="91"/>
                    <a:pt x="92" y="89"/>
                    <a:pt x="86" y="88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pic>
        <p:nvPicPr>
          <p:cNvPr id="18436" name="Рисунок 15" descr="abstract-waves-on-a-blue-background.jpg"/>
          <p:cNvPicPr>
            <a:picLocks noChangeAspect="1"/>
          </p:cNvPicPr>
          <p:nvPr/>
        </p:nvPicPr>
        <p:blipFill>
          <a:blip r:embed="rId3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6357938"/>
            <a:ext cx="9144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395317" y="5857893"/>
            <a:ext cx="8391525" cy="873108"/>
            <a:chOff x="331" y="3735"/>
            <a:chExt cx="5286" cy="505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512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1" y="3735"/>
              <a:ext cx="5284" cy="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2007" y="4116"/>
              <a:ext cx="3358" cy="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3" y="0"/>
                </a:cxn>
                <a:cxn ang="0">
                  <a:pos x="1453" y="13"/>
                </a:cxn>
                <a:cxn ang="0">
                  <a:pos x="1435" y="13"/>
                </a:cxn>
                <a:cxn ang="0">
                  <a:pos x="1433" y="16"/>
                </a:cxn>
                <a:cxn ang="0">
                  <a:pos x="1433" y="33"/>
                </a:cxn>
                <a:cxn ang="0">
                  <a:pos x="0" y="33"/>
                </a:cxn>
                <a:cxn ang="0">
                  <a:pos x="0" y="0"/>
                </a:cxn>
              </a:cxnLst>
              <a:rect l="0" t="0" r="r" b="b"/>
              <a:pathLst>
                <a:path w="1453" h="33">
                  <a:moveTo>
                    <a:pt x="0" y="0"/>
                  </a:moveTo>
                  <a:cubicBezTo>
                    <a:pt x="1453" y="0"/>
                    <a:pt x="1453" y="0"/>
                    <a:pt x="1453" y="0"/>
                  </a:cubicBezTo>
                  <a:cubicBezTo>
                    <a:pt x="1453" y="13"/>
                    <a:pt x="1453" y="13"/>
                    <a:pt x="1453" y="13"/>
                  </a:cubicBezTo>
                  <a:cubicBezTo>
                    <a:pt x="1435" y="13"/>
                    <a:pt x="1435" y="13"/>
                    <a:pt x="1435" y="13"/>
                  </a:cubicBezTo>
                  <a:cubicBezTo>
                    <a:pt x="1434" y="13"/>
                    <a:pt x="1433" y="14"/>
                    <a:pt x="1433" y="16"/>
                  </a:cubicBezTo>
                  <a:cubicBezTo>
                    <a:pt x="1433" y="21"/>
                    <a:pt x="1433" y="27"/>
                    <a:pt x="1433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597" y="4116"/>
              <a:ext cx="797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1404" y="4116"/>
              <a:ext cx="596" cy="76"/>
            </a:xfrm>
            <a:prstGeom prst="rect">
              <a:avLst/>
            </a:prstGeom>
            <a:solidFill>
              <a:srgbClr val="0E66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auto">
            <a:xfrm>
              <a:off x="5386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5386" y="4116"/>
              <a:ext cx="30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1"/>
                </a:cxn>
                <a:cxn ang="0">
                  <a:pos x="13" y="2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2"/>
                    <a:pt x="13" y="1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>
              <a:off x="5590" y="4116"/>
              <a:ext cx="27" cy="27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0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5335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>
              <a:off x="5437" y="4069"/>
              <a:ext cx="28" cy="28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5590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5539" y="4116"/>
              <a:ext cx="27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>
              <a:off x="5539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auto">
            <a:xfrm>
              <a:off x="5437" y="4210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5437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>
              <a:off x="5488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9" name="Rectangle 19"/>
            <p:cNvSpPr>
              <a:spLocks noChangeArrowheads="1"/>
            </p:cNvSpPr>
            <p:nvPr/>
          </p:nvSpPr>
          <p:spPr bwMode="auto">
            <a:xfrm>
              <a:off x="333" y="4116"/>
              <a:ext cx="255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>
              <a:off x="641" y="4148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auto">
            <a:xfrm>
              <a:off x="67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2" name="Freeform 22"/>
            <p:cNvSpPr>
              <a:spLocks noEditPoints="1"/>
            </p:cNvSpPr>
            <p:nvPr/>
          </p:nvSpPr>
          <p:spPr bwMode="auto">
            <a:xfrm>
              <a:off x="703" y="4136"/>
              <a:ext cx="42" cy="49"/>
            </a:xfrm>
            <a:custGeom>
              <a:avLst/>
              <a:gdLst/>
              <a:ahLst/>
              <a:cxnLst>
                <a:cxn ang="0">
                  <a:pos x="11" y="21"/>
                </a:cxn>
                <a:cxn ang="0">
                  <a:pos x="7" y="21"/>
                </a:cxn>
                <a:cxn ang="0">
                  <a:pos x="7" y="15"/>
                </a:cxn>
                <a:cxn ang="0">
                  <a:pos x="7" y="15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2" y="5"/>
                </a:cxn>
                <a:cxn ang="0">
                  <a:pos x="14" y="4"/>
                </a:cxn>
                <a:cxn ang="0">
                  <a:pos x="17" y="5"/>
                </a:cxn>
                <a:cxn ang="0">
                  <a:pos x="18" y="9"/>
                </a:cxn>
                <a:cxn ang="0">
                  <a:pos x="18" y="11"/>
                </a:cxn>
                <a:cxn ang="0">
                  <a:pos x="17" y="15"/>
                </a:cxn>
                <a:cxn ang="0">
                  <a:pos x="14" y="17"/>
                </a:cxn>
                <a:cxn ang="0">
                  <a:pos x="12" y="16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1" y="2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5" y="7"/>
                </a:cxn>
                <a:cxn ang="0">
                  <a:pos x="4" y="8"/>
                </a:cxn>
                <a:cxn ang="0">
                  <a:pos x="4" y="10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4" y="13"/>
                </a:cxn>
                <a:cxn ang="0">
                  <a:pos x="14" y="10"/>
                </a:cxn>
                <a:cxn ang="0">
                  <a:pos x="14" y="8"/>
                </a:cxn>
                <a:cxn ang="0">
                  <a:pos x="12" y="7"/>
                </a:cxn>
                <a:cxn ang="0">
                  <a:pos x="11" y="8"/>
                </a:cxn>
                <a:cxn ang="0">
                  <a:pos x="11" y="10"/>
                </a:cxn>
              </a:cxnLst>
              <a:rect l="0" t="0" r="r" b="b"/>
              <a:pathLst>
                <a:path w="18" h="21">
                  <a:moveTo>
                    <a:pt x="11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6" y="16"/>
                    <a:pt x="6" y="16"/>
                  </a:cubicBezTo>
                  <a:cubicBezTo>
                    <a:pt x="5" y="16"/>
                    <a:pt x="5" y="17"/>
                    <a:pt x="4" y="17"/>
                  </a:cubicBezTo>
                  <a:cubicBezTo>
                    <a:pt x="2" y="17"/>
                    <a:pt x="1" y="16"/>
                    <a:pt x="1" y="15"/>
                  </a:cubicBezTo>
                  <a:cubicBezTo>
                    <a:pt x="0" y="15"/>
                    <a:pt x="0" y="13"/>
                    <a:pt x="0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4"/>
                    <a:pt x="4" y="4"/>
                  </a:cubicBezTo>
                  <a:cubicBezTo>
                    <a:pt x="5" y="4"/>
                    <a:pt x="5" y="5"/>
                    <a:pt x="6" y="5"/>
                  </a:cubicBezTo>
                  <a:cubicBezTo>
                    <a:pt x="6" y="5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5"/>
                    <a:pt x="12" y="5"/>
                  </a:cubicBezTo>
                  <a:cubicBezTo>
                    <a:pt x="12" y="5"/>
                    <a:pt x="13" y="4"/>
                    <a:pt x="14" y="4"/>
                  </a:cubicBezTo>
                  <a:cubicBezTo>
                    <a:pt x="15" y="4"/>
                    <a:pt x="16" y="5"/>
                    <a:pt x="17" y="5"/>
                  </a:cubicBezTo>
                  <a:cubicBezTo>
                    <a:pt x="17" y="6"/>
                    <a:pt x="18" y="7"/>
                    <a:pt x="18" y="9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3"/>
                    <a:pt x="18" y="15"/>
                    <a:pt x="17" y="15"/>
                  </a:cubicBezTo>
                  <a:cubicBezTo>
                    <a:pt x="16" y="16"/>
                    <a:pt x="15" y="17"/>
                    <a:pt x="14" y="17"/>
                  </a:cubicBezTo>
                  <a:cubicBezTo>
                    <a:pt x="13" y="17"/>
                    <a:pt x="12" y="16"/>
                    <a:pt x="12" y="16"/>
                  </a:cubicBezTo>
                  <a:cubicBezTo>
                    <a:pt x="11" y="16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11" y="21"/>
                  </a:lnTo>
                  <a:close/>
                  <a:moveTo>
                    <a:pt x="7" y="10"/>
                  </a:moveTo>
                  <a:cubicBezTo>
                    <a:pt x="7" y="9"/>
                    <a:pt x="7" y="8"/>
                    <a:pt x="7" y="8"/>
                  </a:cubicBezTo>
                  <a:cubicBezTo>
                    <a:pt x="6" y="8"/>
                    <a:pt x="6" y="7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4"/>
                    <a:pt x="5" y="14"/>
                  </a:cubicBezTo>
                  <a:cubicBezTo>
                    <a:pt x="6" y="14"/>
                    <a:pt x="7" y="13"/>
                    <a:pt x="7" y="13"/>
                  </a:cubicBezTo>
                  <a:cubicBezTo>
                    <a:pt x="7" y="12"/>
                    <a:pt x="7" y="12"/>
                    <a:pt x="7" y="10"/>
                  </a:cubicBezTo>
                  <a:close/>
                  <a:moveTo>
                    <a:pt x="11" y="10"/>
                  </a:moveTo>
                  <a:cubicBezTo>
                    <a:pt x="11" y="11"/>
                    <a:pt x="11" y="12"/>
                    <a:pt x="11" y="12"/>
                  </a:cubicBezTo>
                  <a:cubicBezTo>
                    <a:pt x="11" y="13"/>
                    <a:pt x="11" y="14"/>
                    <a:pt x="12" y="14"/>
                  </a:cubicBezTo>
                  <a:cubicBezTo>
                    <a:pt x="13" y="14"/>
                    <a:pt x="13" y="13"/>
                    <a:pt x="14" y="13"/>
                  </a:cubicBezTo>
                  <a:cubicBezTo>
                    <a:pt x="14" y="13"/>
                    <a:pt x="14" y="12"/>
                    <a:pt x="14" y="10"/>
                  </a:cubicBezTo>
                  <a:cubicBezTo>
                    <a:pt x="14" y="9"/>
                    <a:pt x="14" y="8"/>
                    <a:pt x="14" y="8"/>
                  </a:cubicBezTo>
                  <a:cubicBezTo>
                    <a:pt x="13" y="8"/>
                    <a:pt x="13" y="7"/>
                    <a:pt x="12" y="7"/>
                  </a:cubicBezTo>
                  <a:cubicBezTo>
                    <a:pt x="12" y="7"/>
                    <a:pt x="11" y="8"/>
                    <a:pt x="11" y="8"/>
                  </a:cubicBezTo>
                  <a:cubicBezTo>
                    <a:pt x="11" y="8"/>
                    <a:pt x="11" y="9"/>
                    <a:pt x="11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3" name="Freeform 23"/>
            <p:cNvSpPr>
              <a:spLocks noEditPoints="1"/>
            </p:cNvSpPr>
            <p:nvPr/>
          </p:nvSpPr>
          <p:spPr bwMode="auto">
            <a:xfrm>
              <a:off x="749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4" name="Freeform 24"/>
            <p:cNvSpPr>
              <a:spLocks noEditPoints="1"/>
            </p:cNvSpPr>
            <p:nvPr/>
          </p:nvSpPr>
          <p:spPr bwMode="auto">
            <a:xfrm>
              <a:off x="779" y="4146"/>
              <a:ext cx="28" cy="39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4" y="17"/>
                </a:cxn>
                <a:cxn ang="0">
                  <a:pos x="0" y="17"/>
                </a:cxn>
                <a:cxn ang="0">
                  <a:pos x="0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11" y="11"/>
                </a:cxn>
                <a:cxn ang="0">
                  <a:pos x="8" y="13"/>
                </a:cxn>
                <a:cxn ang="0">
                  <a:pos x="6" y="12"/>
                </a:cxn>
                <a:cxn ang="0">
                  <a:pos x="4" y="11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7">
                  <a:moveTo>
                    <a:pt x="4" y="11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3"/>
                    <a:pt x="6" y="12"/>
                    <a:pt x="6" y="12"/>
                  </a:cubicBezTo>
                  <a:cubicBezTo>
                    <a:pt x="5" y="12"/>
                    <a:pt x="5" y="11"/>
                    <a:pt x="4" y="11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auto">
            <a:xfrm>
              <a:off x="812" y="4148"/>
              <a:ext cx="34" cy="25"/>
            </a:xfrm>
            <a:custGeom>
              <a:avLst/>
              <a:gdLst/>
              <a:ahLst/>
              <a:cxnLst>
                <a:cxn ang="0">
                  <a:pos x="14" y="25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34" y="25"/>
                </a:cxn>
                <a:cxn ang="0">
                  <a:pos x="28" y="25"/>
                </a:cxn>
                <a:cxn ang="0">
                  <a:pos x="28" y="7"/>
                </a:cxn>
                <a:cxn ang="0">
                  <a:pos x="28" y="7"/>
                </a:cxn>
                <a:cxn ang="0">
                  <a:pos x="21" y="25"/>
                </a:cxn>
                <a:cxn ang="0">
                  <a:pos x="14" y="25"/>
                </a:cxn>
              </a:cxnLst>
              <a:rect l="0" t="0" r="r" b="b"/>
              <a:pathLst>
                <a:path w="34" h="25">
                  <a:moveTo>
                    <a:pt x="14" y="25"/>
                  </a:moveTo>
                  <a:lnTo>
                    <a:pt x="9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34" y="25"/>
                  </a:lnTo>
                  <a:lnTo>
                    <a:pt x="28" y="25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1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6" name="Freeform 26"/>
            <p:cNvSpPr>
              <a:spLocks noEditPoints="1"/>
            </p:cNvSpPr>
            <p:nvPr/>
          </p:nvSpPr>
          <p:spPr bwMode="auto">
            <a:xfrm>
              <a:off x="853" y="4146"/>
              <a:ext cx="26" cy="30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7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3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5" y="13"/>
                    <a:pt x="4" y="13"/>
                  </a:cubicBezTo>
                  <a:cubicBezTo>
                    <a:pt x="2" y="13"/>
                    <a:pt x="1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" y="5"/>
                    <a:pt x="2" y="5"/>
                    <a:pt x="4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7" y="12"/>
                    <a:pt x="7" y="12"/>
                    <a:pt x="7" y="12"/>
                  </a:cubicBezTo>
                  <a:lnTo>
                    <a:pt x="7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3" y="8"/>
                    <a:pt x="3" y="9"/>
                  </a:cubicBezTo>
                  <a:cubicBezTo>
                    <a:pt x="3" y="9"/>
                    <a:pt x="3" y="9"/>
                    <a:pt x="4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auto">
            <a:xfrm>
              <a:off x="883" y="4148"/>
              <a:ext cx="31" cy="32"/>
            </a:xfrm>
            <a:custGeom>
              <a:avLst/>
              <a:gdLst/>
              <a:ahLst/>
              <a:cxnLst>
                <a:cxn ang="0">
                  <a:pos x="10" y="21"/>
                </a:cxn>
                <a:cxn ang="0">
                  <a:pos x="19" y="21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1"/>
                </a:cxn>
                <a:cxn ang="0">
                  <a:pos x="31" y="21"/>
                </a:cxn>
                <a:cxn ang="0">
                  <a:pos x="31" y="32"/>
                </a:cxn>
                <a:cxn ang="0">
                  <a:pos x="21" y="32"/>
                </a:cxn>
                <a:cxn ang="0">
                  <a:pos x="21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21"/>
                </a:cxn>
              </a:cxnLst>
              <a:rect l="0" t="0" r="r" b="b"/>
              <a:pathLst>
                <a:path w="31" h="32">
                  <a:moveTo>
                    <a:pt x="10" y="21"/>
                  </a:moveTo>
                  <a:lnTo>
                    <a:pt x="19" y="21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1"/>
                  </a:lnTo>
                  <a:lnTo>
                    <a:pt x="31" y="21"/>
                  </a:lnTo>
                  <a:lnTo>
                    <a:pt x="31" y="32"/>
                  </a:lnTo>
                  <a:lnTo>
                    <a:pt x="21" y="32"/>
                  </a:lnTo>
                  <a:lnTo>
                    <a:pt x="21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8" name="Freeform 28"/>
            <p:cNvSpPr>
              <a:spLocks/>
            </p:cNvSpPr>
            <p:nvPr/>
          </p:nvSpPr>
          <p:spPr bwMode="auto">
            <a:xfrm>
              <a:off x="918" y="4148"/>
              <a:ext cx="26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6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9" name="Freeform 29"/>
            <p:cNvSpPr>
              <a:spLocks noEditPoints="1"/>
            </p:cNvSpPr>
            <p:nvPr/>
          </p:nvSpPr>
          <p:spPr bwMode="auto">
            <a:xfrm>
              <a:off x="948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0" name="Freeform 30"/>
            <p:cNvSpPr>
              <a:spLocks/>
            </p:cNvSpPr>
            <p:nvPr/>
          </p:nvSpPr>
          <p:spPr bwMode="auto">
            <a:xfrm>
              <a:off x="978" y="4148"/>
              <a:ext cx="28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8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1" name="Freeform 31"/>
            <p:cNvSpPr>
              <a:spLocks/>
            </p:cNvSpPr>
            <p:nvPr/>
          </p:nvSpPr>
          <p:spPr bwMode="auto">
            <a:xfrm>
              <a:off x="101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2" name="Freeform 32"/>
            <p:cNvSpPr>
              <a:spLocks noEditPoints="1"/>
            </p:cNvSpPr>
            <p:nvPr/>
          </p:nvSpPr>
          <p:spPr bwMode="auto">
            <a:xfrm>
              <a:off x="1041" y="4146"/>
              <a:ext cx="27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2" y="6"/>
                </a:cxn>
                <a:cxn ang="0">
                  <a:pos x="11" y="11"/>
                </a:cxn>
                <a:cxn ang="0">
                  <a:pos x="6" y="13"/>
                </a:cxn>
                <a:cxn ang="0">
                  <a:pos x="2" y="11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9" y="0"/>
                    <a:pt x="10" y="1"/>
                    <a:pt x="11" y="2"/>
                  </a:cubicBezTo>
                  <a:cubicBezTo>
                    <a:pt x="12" y="2"/>
                    <a:pt x="12" y="4"/>
                    <a:pt x="12" y="6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6" y="13"/>
                  </a:cubicBezTo>
                  <a:cubicBezTo>
                    <a:pt x="4" y="13"/>
                    <a:pt x="2" y="12"/>
                    <a:pt x="2" y="11"/>
                  </a:cubicBezTo>
                  <a:cubicBezTo>
                    <a:pt x="1" y="10"/>
                    <a:pt x="0" y="9"/>
                    <a:pt x="0" y="6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3" name="Freeform 33"/>
            <p:cNvSpPr>
              <a:spLocks noEditPoints="1"/>
            </p:cNvSpPr>
            <p:nvPr/>
          </p:nvSpPr>
          <p:spPr bwMode="auto">
            <a:xfrm>
              <a:off x="1073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4" name="Freeform 34"/>
            <p:cNvSpPr>
              <a:spLocks noEditPoints="1"/>
            </p:cNvSpPr>
            <p:nvPr/>
          </p:nvSpPr>
          <p:spPr bwMode="auto">
            <a:xfrm>
              <a:off x="1122" y="4146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8" y="12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3" y="13"/>
                    <a:pt x="2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2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3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8" y="12"/>
                    <a:pt x="8" y="12"/>
                    <a:pt x="8" y="12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8" y="9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5" name="Freeform 35"/>
            <p:cNvSpPr>
              <a:spLocks/>
            </p:cNvSpPr>
            <p:nvPr/>
          </p:nvSpPr>
          <p:spPr bwMode="auto">
            <a:xfrm>
              <a:off x="1154" y="4148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5"/>
                </a:cxn>
                <a:cxn ang="0">
                  <a:pos x="9" y="5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5"/>
                  </a:lnTo>
                  <a:lnTo>
                    <a:pt x="9" y="5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6" name="Freeform 36"/>
            <p:cNvSpPr>
              <a:spLocks noEditPoints="1"/>
            </p:cNvSpPr>
            <p:nvPr/>
          </p:nvSpPr>
          <p:spPr bwMode="auto">
            <a:xfrm>
              <a:off x="1177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9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9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7" name="Freeform 37"/>
            <p:cNvSpPr>
              <a:spLocks/>
            </p:cNvSpPr>
            <p:nvPr/>
          </p:nvSpPr>
          <p:spPr bwMode="auto">
            <a:xfrm>
              <a:off x="1207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8" name="Freeform 38"/>
            <p:cNvSpPr>
              <a:spLocks/>
            </p:cNvSpPr>
            <p:nvPr/>
          </p:nvSpPr>
          <p:spPr bwMode="auto">
            <a:xfrm>
              <a:off x="1237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9" name="Freeform 39"/>
            <p:cNvSpPr>
              <a:spLocks/>
            </p:cNvSpPr>
            <p:nvPr/>
          </p:nvSpPr>
          <p:spPr bwMode="auto">
            <a:xfrm>
              <a:off x="1263" y="4146"/>
              <a:ext cx="25" cy="30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1" y="5"/>
                </a:cxn>
              </a:cxnLst>
              <a:rect l="0" t="0" r="r" b="b"/>
              <a:pathLst>
                <a:path w="11" h="13">
                  <a:moveTo>
                    <a:pt x="11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7" y="0"/>
                    <a:pt x="9" y="1"/>
                    <a:pt x="9" y="1"/>
                  </a:cubicBezTo>
                  <a:cubicBezTo>
                    <a:pt x="10" y="2"/>
                    <a:pt x="11" y="3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0" name="Freeform 40"/>
            <p:cNvSpPr>
              <a:spLocks/>
            </p:cNvSpPr>
            <p:nvPr/>
          </p:nvSpPr>
          <p:spPr bwMode="auto">
            <a:xfrm>
              <a:off x="1290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1" name="Freeform 41"/>
            <p:cNvSpPr>
              <a:spLocks noEditPoints="1"/>
            </p:cNvSpPr>
            <p:nvPr/>
          </p:nvSpPr>
          <p:spPr bwMode="auto">
            <a:xfrm>
              <a:off x="1316" y="4148"/>
              <a:ext cx="25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1" y="3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10" y="6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6" y="6"/>
                </a:cxn>
                <a:cxn ang="0">
                  <a:pos x="4" y="6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0" y="1"/>
                    <a:pt x="11" y="2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6"/>
                    <a:pt x="10" y="6"/>
                  </a:cubicBezTo>
                  <a:cubicBezTo>
                    <a:pt x="11" y="6"/>
                    <a:pt x="11" y="7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1"/>
                    <a:pt x="7" y="11"/>
                  </a:cubicBezTo>
                  <a:lnTo>
                    <a:pt x="0" y="11"/>
                  </a:lnTo>
                  <a:close/>
                  <a:moveTo>
                    <a:pt x="4" y="2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lnTo>
                    <a:pt x="4" y="2"/>
                  </a:lnTo>
                  <a:close/>
                  <a:moveTo>
                    <a:pt x="4" y="6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6"/>
                    <a:pt x="6" y="6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2" name="Freeform 42"/>
            <p:cNvSpPr>
              <a:spLocks noEditPoints="1"/>
            </p:cNvSpPr>
            <p:nvPr/>
          </p:nvSpPr>
          <p:spPr bwMode="auto">
            <a:xfrm>
              <a:off x="1346" y="4146"/>
              <a:ext cx="25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3" name="Freeform 43"/>
            <p:cNvSpPr>
              <a:spLocks noEditPoints="1"/>
            </p:cNvSpPr>
            <p:nvPr/>
          </p:nvSpPr>
          <p:spPr bwMode="auto">
            <a:xfrm>
              <a:off x="1441" y="4132"/>
              <a:ext cx="9" cy="4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4"/>
                </a:cxn>
                <a:cxn ang="0">
                  <a:pos x="9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9" y="14"/>
                </a:cxn>
              </a:cxnLst>
              <a:rect l="0" t="0" r="r" b="b"/>
              <a:pathLst>
                <a:path w="9" h="41">
                  <a:moveTo>
                    <a:pt x="9" y="0"/>
                  </a:move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4"/>
                  </a:moveTo>
                  <a:lnTo>
                    <a:pt x="9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4" name="Freeform 44"/>
            <p:cNvSpPr>
              <a:spLocks/>
            </p:cNvSpPr>
            <p:nvPr/>
          </p:nvSpPr>
          <p:spPr bwMode="auto">
            <a:xfrm>
              <a:off x="1457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5" name="Freeform 45"/>
            <p:cNvSpPr>
              <a:spLocks/>
            </p:cNvSpPr>
            <p:nvPr/>
          </p:nvSpPr>
          <p:spPr bwMode="auto">
            <a:xfrm>
              <a:off x="1487" y="4132"/>
              <a:ext cx="18" cy="41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9"/>
                </a:cxn>
                <a:cxn ang="0">
                  <a:pos x="6" y="9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3" y="1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7" y="3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6" y="6"/>
                </a:cxn>
                <a:cxn ang="0">
                  <a:pos x="8" y="6"/>
                </a:cxn>
              </a:cxnLst>
              <a:rect l="0" t="0" r="r" b="b"/>
              <a:pathLst>
                <a:path w="8" h="18">
                  <a:moveTo>
                    <a:pt x="8" y="6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2" y="2"/>
                    <a:pt x="3" y="1"/>
                  </a:cubicBezTo>
                  <a:cubicBezTo>
                    <a:pt x="4" y="1"/>
                    <a:pt x="5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6" name="Freeform 46"/>
            <p:cNvSpPr>
              <a:spLocks noEditPoints="1"/>
            </p:cNvSpPr>
            <p:nvPr/>
          </p:nvSpPr>
          <p:spPr bwMode="auto">
            <a:xfrm>
              <a:off x="1508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8"/>
                    <a:pt x="5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7" name="Freeform 47"/>
            <p:cNvSpPr>
              <a:spLocks/>
            </p:cNvSpPr>
            <p:nvPr/>
          </p:nvSpPr>
          <p:spPr bwMode="auto">
            <a:xfrm>
              <a:off x="1542" y="4143"/>
              <a:ext cx="23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0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8" name="Freeform 48"/>
            <p:cNvSpPr>
              <a:spLocks/>
            </p:cNvSpPr>
            <p:nvPr/>
          </p:nvSpPr>
          <p:spPr bwMode="auto">
            <a:xfrm>
              <a:off x="1568" y="4143"/>
              <a:ext cx="44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0" y="1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8" y="1"/>
                </a:cxn>
                <a:cxn ang="0">
                  <a:pos x="19" y="5"/>
                </a:cxn>
                <a:cxn ang="0">
                  <a:pos x="19" y="13"/>
                </a:cxn>
                <a:cxn ang="0">
                  <a:pos x="15" y="13"/>
                </a:cxn>
                <a:cxn ang="0">
                  <a:pos x="15" y="6"/>
                </a:cxn>
                <a:cxn ang="0">
                  <a:pos x="15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9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1"/>
                    <a:pt x="11" y="2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3" y="1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7" y="0"/>
                    <a:pt x="18" y="1"/>
                    <a:pt x="18" y="1"/>
                  </a:cubicBezTo>
                  <a:cubicBezTo>
                    <a:pt x="19" y="2"/>
                    <a:pt x="19" y="3"/>
                    <a:pt x="19" y="5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9" name="Freeform 49"/>
            <p:cNvSpPr>
              <a:spLocks noEditPoints="1"/>
            </p:cNvSpPr>
            <p:nvPr/>
          </p:nvSpPr>
          <p:spPr bwMode="auto">
            <a:xfrm>
              <a:off x="1619" y="4143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7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2" y="13"/>
                    <a:pt x="1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6"/>
                    <a:pt x="2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lnTo>
                    <a:pt x="8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10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0" name="Freeform 50"/>
            <p:cNvSpPr>
              <a:spLocks/>
            </p:cNvSpPr>
            <p:nvPr/>
          </p:nvSpPr>
          <p:spPr bwMode="auto">
            <a:xfrm>
              <a:off x="1649" y="4139"/>
              <a:ext cx="25" cy="34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6"/>
                </a:cxn>
                <a:cxn ang="0">
                  <a:pos x="5" y="6"/>
                </a:cxn>
                <a:cxn ang="0">
                  <a:pos x="5" y="11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1"/>
                </a:cxn>
                <a:cxn ang="0">
                  <a:pos x="10" y="14"/>
                </a:cxn>
                <a:cxn ang="0">
                  <a:pos x="6" y="15"/>
                </a:cxn>
                <a:cxn ang="0">
                  <a:pos x="3" y="14"/>
                </a:cxn>
                <a:cxn ang="0">
                  <a:pos x="1" y="12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10" y="3"/>
                </a:cxn>
              </a:cxnLst>
              <a:rect l="0" t="0" r="r" b="b"/>
              <a:pathLst>
                <a:path w="11" h="15">
                  <a:moveTo>
                    <a:pt x="10" y="3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3"/>
                    <a:pt x="10" y="14"/>
                    <a:pt x="10" y="14"/>
                  </a:cubicBezTo>
                  <a:cubicBezTo>
                    <a:pt x="9" y="15"/>
                    <a:pt x="8" y="15"/>
                    <a:pt x="6" y="15"/>
                  </a:cubicBezTo>
                  <a:cubicBezTo>
                    <a:pt x="5" y="15"/>
                    <a:pt x="4" y="15"/>
                    <a:pt x="3" y="14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1" name="Freeform 51"/>
            <p:cNvSpPr>
              <a:spLocks noEditPoints="1"/>
            </p:cNvSpPr>
            <p:nvPr/>
          </p:nvSpPr>
          <p:spPr bwMode="auto">
            <a:xfrm>
              <a:off x="1676" y="4132"/>
              <a:ext cx="10" cy="4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4"/>
                </a:cxn>
                <a:cxn ang="0">
                  <a:pos x="10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10" y="14"/>
                </a:cxn>
              </a:cxnLst>
              <a:rect l="0" t="0" r="r" b="b"/>
              <a:pathLst>
                <a:path w="10" h="41">
                  <a:moveTo>
                    <a:pt x="10" y="0"/>
                  </a:moveTo>
                  <a:lnTo>
                    <a:pt x="10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close/>
                  <a:moveTo>
                    <a:pt x="10" y="14"/>
                  </a:moveTo>
                  <a:lnTo>
                    <a:pt x="10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2" name="Freeform 52"/>
            <p:cNvSpPr>
              <a:spLocks noEditPoints="1"/>
            </p:cNvSpPr>
            <p:nvPr/>
          </p:nvSpPr>
          <p:spPr bwMode="auto">
            <a:xfrm>
              <a:off x="1690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3" name="Freeform 53"/>
            <p:cNvSpPr>
              <a:spLocks/>
            </p:cNvSpPr>
            <p:nvPr/>
          </p:nvSpPr>
          <p:spPr bwMode="auto">
            <a:xfrm>
              <a:off x="1725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4" name="Freeform 54"/>
            <p:cNvSpPr>
              <a:spLocks noEditPoints="1"/>
            </p:cNvSpPr>
            <p:nvPr/>
          </p:nvSpPr>
          <p:spPr bwMode="auto">
            <a:xfrm>
              <a:off x="1776" y="4143"/>
              <a:ext cx="27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2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2" y="6"/>
                    <a:pt x="3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10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8" y="10"/>
                    <a:pt x="8" y="10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5" name="Freeform 55"/>
            <p:cNvSpPr>
              <a:spLocks noEditPoints="1"/>
            </p:cNvSpPr>
            <p:nvPr/>
          </p:nvSpPr>
          <p:spPr bwMode="auto">
            <a:xfrm>
              <a:off x="1808" y="4143"/>
              <a:ext cx="28" cy="42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1"/>
                </a:cxn>
                <a:cxn ang="0">
                  <a:pos x="12" y="1"/>
                </a:cxn>
                <a:cxn ang="0">
                  <a:pos x="12" y="12"/>
                </a:cxn>
                <a:cxn ang="0">
                  <a:pos x="11" y="17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1" y="14"/>
                </a:cxn>
                <a:cxn ang="0">
                  <a:pos x="4" y="14"/>
                </a:cxn>
                <a:cxn ang="0">
                  <a:pos x="5" y="15"/>
                </a:cxn>
                <a:cxn ang="0">
                  <a:pos x="6" y="15"/>
                </a:cxn>
                <a:cxn ang="0">
                  <a:pos x="8" y="15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7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8" y="3"/>
                </a:cxn>
                <a:cxn ang="0">
                  <a:pos x="8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7"/>
                </a:cxn>
              </a:cxnLst>
              <a:rect l="0" t="0" r="r" b="b"/>
              <a:pathLst>
                <a:path w="12" h="18">
                  <a:moveTo>
                    <a:pt x="8" y="3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5"/>
                    <a:pt x="12" y="16"/>
                    <a:pt x="11" y="17"/>
                  </a:cubicBezTo>
                  <a:cubicBezTo>
                    <a:pt x="10" y="18"/>
                    <a:pt x="9" y="18"/>
                    <a:pt x="6" y="18"/>
                  </a:cubicBezTo>
                  <a:cubicBezTo>
                    <a:pt x="4" y="18"/>
                    <a:pt x="3" y="18"/>
                    <a:pt x="2" y="18"/>
                  </a:cubicBezTo>
                  <a:cubicBezTo>
                    <a:pt x="1" y="17"/>
                    <a:pt x="1" y="16"/>
                    <a:pt x="1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7" y="15"/>
                    <a:pt x="8" y="15"/>
                    <a:pt x="8" y="15"/>
                  </a:cubicBezTo>
                  <a:cubicBezTo>
                    <a:pt x="8" y="15"/>
                    <a:pt x="8" y="14"/>
                    <a:pt x="8" y="1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6" y="13"/>
                    <a:pt x="6" y="13"/>
                    <a:pt x="5" y="13"/>
                  </a:cubicBezTo>
                  <a:cubicBezTo>
                    <a:pt x="3" y="13"/>
                    <a:pt x="1" y="12"/>
                    <a:pt x="1" y="11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8" y="1"/>
                    <a:pt x="8" y="2"/>
                    <a:pt x="8" y="3"/>
                  </a:cubicBezTo>
                  <a:close/>
                  <a:moveTo>
                    <a:pt x="8" y="7"/>
                  </a:moveTo>
                  <a:cubicBezTo>
                    <a:pt x="8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8" y="8"/>
                    <a:pt x="8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6" name="Freeform 56"/>
            <p:cNvSpPr>
              <a:spLocks noEditPoints="1"/>
            </p:cNvSpPr>
            <p:nvPr/>
          </p:nvSpPr>
          <p:spPr bwMode="auto">
            <a:xfrm>
              <a:off x="1840" y="4143"/>
              <a:ext cx="28" cy="30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4" y="7"/>
                </a:cxn>
                <a:cxn ang="0">
                  <a:pos x="5" y="10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8" y="9"/>
                </a:cxn>
                <a:cxn ang="0">
                  <a:pos x="12" y="9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1" y="2"/>
                </a:cxn>
                <a:cxn ang="0">
                  <a:pos x="12" y="7"/>
                </a:cxn>
                <a:cxn ang="0">
                  <a:pos x="4" y="5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9"/>
                    <a:pt x="4" y="9"/>
                    <a:pt x="5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1"/>
                    <a:pt x="12" y="12"/>
                    <a:pt x="10" y="12"/>
                  </a:cubicBezTo>
                  <a:cubicBezTo>
                    <a:pt x="10" y="13"/>
                    <a:pt x="8" y="13"/>
                    <a:pt x="6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2" y="3"/>
                    <a:pt x="12" y="4"/>
                    <a:pt x="12" y="7"/>
                  </a:cubicBezTo>
                  <a:close/>
                  <a:moveTo>
                    <a:pt x="4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7" name="Freeform 57"/>
            <p:cNvSpPr>
              <a:spLocks/>
            </p:cNvSpPr>
            <p:nvPr/>
          </p:nvSpPr>
          <p:spPr bwMode="auto">
            <a:xfrm>
              <a:off x="1873" y="4143"/>
              <a:ext cx="27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2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8" name="Freeform 58"/>
            <p:cNvSpPr>
              <a:spLocks/>
            </p:cNvSpPr>
            <p:nvPr/>
          </p:nvSpPr>
          <p:spPr bwMode="auto">
            <a:xfrm>
              <a:off x="1905" y="4143"/>
              <a:ext cx="28" cy="30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8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8"/>
                </a:cxn>
                <a:cxn ang="0">
                  <a:pos x="12" y="8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</a:cxnLst>
              <a:rect l="0" t="0" r="r" b="b"/>
              <a:pathLst>
                <a:path w="12" h="13">
                  <a:moveTo>
                    <a:pt x="12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5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1" y="11"/>
                    <a:pt x="10" y="12"/>
                  </a:cubicBezTo>
                  <a:cubicBezTo>
                    <a:pt x="9" y="13"/>
                    <a:pt x="8" y="13"/>
                    <a:pt x="6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3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9" name="Freeform 59"/>
            <p:cNvSpPr>
              <a:spLocks/>
            </p:cNvSpPr>
            <p:nvPr/>
          </p:nvSpPr>
          <p:spPr bwMode="auto">
            <a:xfrm>
              <a:off x="1933" y="4146"/>
              <a:ext cx="30" cy="3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1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0" y="13"/>
                </a:cxn>
                <a:cxn ang="0">
                  <a:pos x="8" y="16"/>
                </a:cxn>
                <a:cxn ang="0">
                  <a:pos x="5" y="17"/>
                </a:cxn>
                <a:cxn ang="0">
                  <a:pos x="3" y="17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13" h="17">
                  <a:moveTo>
                    <a:pt x="5" y="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9" y="16"/>
                    <a:pt x="8" y="16"/>
                  </a:cubicBezTo>
                  <a:cubicBezTo>
                    <a:pt x="8" y="17"/>
                    <a:pt x="6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0" name="Freeform 60"/>
            <p:cNvSpPr>
              <a:spLocks/>
            </p:cNvSpPr>
            <p:nvPr/>
          </p:nvSpPr>
          <p:spPr bwMode="auto">
            <a:xfrm>
              <a:off x="2109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1" name="Freeform 61"/>
            <p:cNvSpPr>
              <a:spLocks noEditPoints="1"/>
            </p:cNvSpPr>
            <p:nvPr/>
          </p:nvSpPr>
          <p:spPr bwMode="auto">
            <a:xfrm>
              <a:off x="2143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2" y="9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4" y="10"/>
                    <a:pt x="3" y="10"/>
                    <a:pt x="2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1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9" y="7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2" name="Freeform 62"/>
            <p:cNvSpPr>
              <a:spLocks noEditPoints="1"/>
            </p:cNvSpPr>
            <p:nvPr/>
          </p:nvSpPr>
          <p:spPr bwMode="auto">
            <a:xfrm>
              <a:off x="2180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4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8" y="7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3" name="Freeform 63"/>
            <p:cNvSpPr>
              <a:spLocks/>
            </p:cNvSpPr>
            <p:nvPr/>
          </p:nvSpPr>
          <p:spPr bwMode="auto">
            <a:xfrm>
              <a:off x="2215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6" y="37"/>
                </a:cxn>
                <a:cxn ang="0">
                  <a:pos x="16" y="9"/>
                </a:cxn>
                <a:cxn ang="0">
                  <a:pos x="7" y="19"/>
                </a:cxn>
                <a:cxn ang="0">
                  <a:pos x="0" y="12"/>
                </a:cxn>
                <a:cxn ang="0">
                  <a:pos x="14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6" y="37"/>
                  </a:lnTo>
                  <a:lnTo>
                    <a:pt x="16" y="9"/>
                  </a:lnTo>
                  <a:lnTo>
                    <a:pt x="7" y="19"/>
                  </a:lnTo>
                  <a:lnTo>
                    <a:pt x="0" y="12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4" name="Freeform 64"/>
            <p:cNvSpPr>
              <a:spLocks/>
            </p:cNvSpPr>
            <p:nvPr/>
          </p:nvSpPr>
          <p:spPr bwMode="auto">
            <a:xfrm>
              <a:off x="2252" y="4134"/>
              <a:ext cx="30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5" y="8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5" name="Freeform 65"/>
            <p:cNvSpPr>
              <a:spLocks/>
            </p:cNvSpPr>
            <p:nvPr/>
          </p:nvSpPr>
          <p:spPr bwMode="auto">
            <a:xfrm>
              <a:off x="2289" y="4134"/>
              <a:ext cx="28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11" y="6"/>
                </a:cxn>
                <a:cxn ang="0">
                  <a:pos x="12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5" y="5"/>
                    <a:pt x="6" y="5"/>
                    <a:pt x="7" y="5"/>
                  </a:cubicBezTo>
                  <a:cubicBezTo>
                    <a:pt x="9" y="5"/>
                    <a:pt x="11" y="6"/>
                    <a:pt x="11" y="6"/>
                  </a:cubicBezTo>
                  <a:cubicBezTo>
                    <a:pt x="12" y="7"/>
                    <a:pt x="12" y="9"/>
                    <a:pt x="12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6" name="Freeform 66"/>
            <p:cNvSpPr>
              <a:spLocks/>
            </p:cNvSpPr>
            <p:nvPr/>
          </p:nvSpPr>
          <p:spPr bwMode="auto">
            <a:xfrm>
              <a:off x="2358" y="4134"/>
              <a:ext cx="33" cy="39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9" y="4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2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10" y="10"/>
                </a:cxn>
                <a:cxn ang="0">
                  <a:pos x="14" y="10"/>
                </a:cxn>
                <a:cxn ang="0">
                  <a:pos x="14" y="11"/>
                </a:cxn>
                <a:cxn ang="0">
                  <a:pos x="13" y="15"/>
                </a:cxn>
                <a:cxn ang="0">
                  <a:pos x="8" y="17"/>
                </a:cxn>
                <a:cxn ang="0">
                  <a:pos x="4" y="16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8" y="0"/>
                </a:cxn>
                <a:cxn ang="0">
                  <a:pos x="13" y="1"/>
                </a:cxn>
                <a:cxn ang="0">
                  <a:pos x="14" y="5"/>
                </a:cxn>
                <a:cxn ang="0">
                  <a:pos x="14" y="6"/>
                </a:cxn>
              </a:cxnLst>
              <a:rect l="0" t="0" r="r" b="b"/>
              <a:pathLst>
                <a:path w="14" h="17">
                  <a:moveTo>
                    <a:pt x="14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4"/>
                    <a:pt x="8" y="4"/>
                    <a:pt x="7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1"/>
                    <a:pt x="5" y="12"/>
                    <a:pt x="5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4" y="15"/>
                    <a:pt x="13" y="15"/>
                  </a:cubicBezTo>
                  <a:cubicBezTo>
                    <a:pt x="12" y="16"/>
                    <a:pt x="10" y="17"/>
                    <a:pt x="8" y="17"/>
                  </a:cubicBezTo>
                  <a:cubicBezTo>
                    <a:pt x="6" y="17"/>
                    <a:pt x="4" y="17"/>
                    <a:pt x="4" y="16"/>
                  </a:cubicBezTo>
                  <a:cubicBezTo>
                    <a:pt x="2" y="16"/>
                    <a:pt x="2" y="16"/>
                    <a:pt x="1" y="15"/>
                  </a:cubicBezTo>
                  <a:cubicBezTo>
                    <a:pt x="0" y="14"/>
                    <a:pt x="0" y="12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3" y="0"/>
                    <a:pt x="5" y="0"/>
                    <a:pt x="8" y="0"/>
                  </a:cubicBezTo>
                  <a:cubicBezTo>
                    <a:pt x="10" y="0"/>
                    <a:pt x="12" y="0"/>
                    <a:pt x="13" y="1"/>
                  </a:cubicBezTo>
                  <a:cubicBezTo>
                    <a:pt x="14" y="2"/>
                    <a:pt x="14" y="3"/>
                    <a:pt x="14" y="5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7" name="Freeform 67"/>
            <p:cNvSpPr>
              <a:spLocks noEditPoints="1"/>
            </p:cNvSpPr>
            <p:nvPr/>
          </p:nvSpPr>
          <p:spPr bwMode="auto">
            <a:xfrm>
              <a:off x="239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8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8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8" name="Freeform 68"/>
            <p:cNvSpPr>
              <a:spLocks/>
            </p:cNvSpPr>
            <p:nvPr/>
          </p:nvSpPr>
          <p:spPr bwMode="auto">
            <a:xfrm>
              <a:off x="2425" y="4146"/>
              <a:ext cx="26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9" y="25"/>
                </a:cxn>
                <a:cxn ang="0">
                  <a:pos x="19" y="16"/>
                </a:cxn>
                <a:cxn ang="0">
                  <a:pos x="9" y="16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6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9" y="25"/>
                  </a:lnTo>
                  <a:lnTo>
                    <a:pt x="19" y="16"/>
                  </a:lnTo>
                  <a:lnTo>
                    <a:pt x="9" y="16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9" name="Freeform 69"/>
            <p:cNvSpPr>
              <a:spLocks/>
            </p:cNvSpPr>
            <p:nvPr/>
          </p:nvSpPr>
          <p:spPr bwMode="auto">
            <a:xfrm>
              <a:off x="2458" y="4146"/>
              <a:ext cx="25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9"/>
                </a:cxn>
                <a:cxn ang="0">
                  <a:pos x="9" y="9"/>
                </a:cxn>
                <a:cxn ang="0">
                  <a:pos x="13" y="0"/>
                </a:cxn>
                <a:cxn ang="0">
                  <a:pos x="23" y="0"/>
                </a:cxn>
                <a:cxn ang="0">
                  <a:pos x="16" y="11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9" y="16"/>
                </a:cxn>
                <a:cxn ang="0">
                  <a:pos x="6" y="16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25" h="25">
                  <a:moveTo>
                    <a:pt x="6" y="0"/>
                  </a:moveTo>
                  <a:lnTo>
                    <a:pt x="6" y="9"/>
                  </a:lnTo>
                  <a:lnTo>
                    <a:pt x="9" y="9"/>
                  </a:lnTo>
                  <a:lnTo>
                    <a:pt x="13" y="0"/>
                  </a:lnTo>
                  <a:lnTo>
                    <a:pt x="23" y="0"/>
                  </a:lnTo>
                  <a:lnTo>
                    <a:pt x="16" y="11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0" name="Freeform 70"/>
            <p:cNvSpPr>
              <a:spLocks/>
            </p:cNvSpPr>
            <p:nvPr/>
          </p:nvSpPr>
          <p:spPr bwMode="auto">
            <a:xfrm>
              <a:off x="2483" y="4146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7"/>
                </a:cxn>
                <a:cxn ang="0">
                  <a:pos x="16" y="7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7"/>
                  </a:lnTo>
                  <a:lnTo>
                    <a:pt x="16" y="7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1" name="Rectangle 71"/>
            <p:cNvSpPr>
              <a:spLocks noChangeArrowheads="1"/>
            </p:cNvSpPr>
            <p:nvPr/>
          </p:nvSpPr>
          <p:spPr bwMode="auto">
            <a:xfrm>
              <a:off x="250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2" name="Freeform 72"/>
            <p:cNvSpPr>
              <a:spLocks/>
            </p:cNvSpPr>
            <p:nvPr/>
          </p:nvSpPr>
          <p:spPr bwMode="auto">
            <a:xfrm>
              <a:off x="2538" y="4134"/>
              <a:ext cx="35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4" y="37"/>
                </a:cxn>
                <a:cxn ang="0">
                  <a:pos x="24" y="9"/>
                </a:cxn>
                <a:cxn ang="0">
                  <a:pos x="12" y="9"/>
                </a:cxn>
                <a:cxn ang="0">
                  <a:pos x="12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35" h="37">
                  <a:moveTo>
                    <a:pt x="0" y="0"/>
                  </a:moveTo>
                  <a:lnTo>
                    <a:pt x="35" y="0"/>
                  </a:lnTo>
                  <a:lnTo>
                    <a:pt x="35" y="37"/>
                  </a:lnTo>
                  <a:lnTo>
                    <a:pt x="24" y="37"/>
                  </a:lnTo>
                  <a:lnTo>
                    <a:pt x="24" y="9"/>
                  </a:lnTo>
                  <a:lnTo>
                    <a:pt x="12" y="9"/>
                  </a:lnTo>
                  <a:lnTo>
                    <a:pt x="12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3" name="Freeform 73"/>
            <p:cNvSpPr>
              <a:spLocks noEditPoints="1"/>
            </p:cNvSpPr>
            <p:nvPr/>
          </p:nvSpPr>
          <p:spPr bwMode="auto">
            <a:xfrm>
              <a:off x="2578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3" y="6"/>
                </a:cxn>
                <a:cxn ang="0">
                  <a:pos x="4" y="8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9" y="11"/>
                </a:cxn>
                <a:cxn ang="0">
                  <a:pos x="5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3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3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4" y="8"/>
                    <a:pt x="4" y="8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9" y="11"/>
                    <a:pt x="7" y="12"/>
                    <a:pt x="5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2"/>
                    <a:pt x="11" y="3"/>
                    <a:pt x="11" y="6"/>
                  </a:cubicBezTo>
                  <a:close/>
                  <a:moveTo>
                    <a:pt x="3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4" name="Freeform 74"/>
            <p:cNvSpPr>
              <a:spLocks/>
            </p:cNvSpPr>
            <p:nvPr/>
          </p:nvSpPr>
          <p:spPr bwMode="auto">
            <a:xfrm>
              <a:off x="2605" y="4146"/>
              <a:ext cx="21" cy="2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7"/>
                </a:cxn>
                <a:cxn ang="0">
                  <a:pos x="14" y="7"/>
                </a:cxn>
                <a:cxn ang="0">
                  <a:pos x="14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1" y="0"/>
                </a:cxn>
              </a:cxnLst>
              <a:rect l="0" t="0" r="r" b="b"/>
              <a:pathLst>
                <a:path w="21" h="25">
                  <a:moveTo>
                    <a:pt x="21" y="0"/>
                  </a:moveTo>
                  <a:lnTo>
                    <a:pt x="21" y="7"/>
                  </a:lnTo>
                  <a:lnTo>
                    <a:pt x="14" y="7"/>
                  </a:lnTo>
                  <a:lnTo>
                    <a:pt x="14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5" name="Freeform 75"/>
            <p:cNvSpPr>
              <a:spLocks noEditPoints="1"/>
            </p:cNvSpPr>
            <p:nvPr/>
          </p:nvSpPr>
          <p:spPr bwMode="auto">
            <a:xfrm>
              <a:off x="2629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6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4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2"/>
                    <a:pt x="11" y="3"/>
                    <a:pt x="11" y="6"/>
                  </a:cubicBezTo>
                  <a:close/>
                  <a:moveTo>
                    <a:pt x="4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6" name="Freeform 76"/>
            <p:cNvSpPr>
              <a:spLocks noEditPoints="1"/>
            </p:cNvSpPr>
            <p:nvPr/>
          </p:nvSpPr>
          <p:spPr bwMode="auto">
            <a:xfrm>
              <a:off x="2659" y="4146"/>
              <a:ext cx="25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1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5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1" y="3"/>
                    <a:pt x="11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10"/>
                    <a:pt x="10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7" name="Freeform 77"/>
            <p:cNvSpPr>
              <a:spLocks noEditPoints="1"/>
            </p:cNvSpPr>
            <p:nvPr/>
          </p:nvSpPr>
          <p:spPr bwMode="auto">
            <a:xfrm>
              <a:off x="2689" y="4134"/>
              <a:ext cx="27" cy="39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10" y="6"/>
                </a:cxn>
                <a:cxn ang="0">
                  <a:pos x="12" y="11"/>
                </a:cxn>
                <a:cxn ang="0">
                  <a:pos x="10" y="15"/>
                </a:cxn>
                <a:cxn ang="0">
                  <a:pos x="6" y="17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1" y="3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0" y="3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6" y="8"/>
                </a:cxn>
              </a:cxnLst>
              <a:rect l="0" t="0" r="r" b="b"/>
              <a:pathLst>
                <a:path w="12" h="17">
                  <a:moveTo>
                    <a:pt x="4" y="7"/>
                  </a:moveTo>
                  <a:cubicBezTo>
                    <a:pt x="4" y="7"/>
                    <a:pt x="4" y="6"/>
                    <a:pt x="5" y="6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8" y="5"/>
                    <a:pt x="10" y="6"/>
                    <a:pt x="10" y="6"/>
                  </a:cubicBezTo>
                  <a:cubicBezTo>
                    <a:pt x="11" y="7"/>
                    <a:pt x="12" y="9"/>
                    <a:pt x="12" y="11"/>
                  </a:cubicBezTo>
                  <a:cubicBezTo>
                    <a:pt x="12" y="13"/>
                    <a:pt x="11" y="15"/>
                    <a:pt x="10" y="15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5"/>
                  </a:cubicBezTo>
                  <a:cubicBezTo>
                    <a:pt x="1" y="14"/>
                    <a:pt x="0" y="13"/>
                    <a:pt x="0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4"/>
                    <a:pt x="1" y="3"/>
                  </a:cubicBezTo>
                  <a:cubicBezTo>
                    <a:pt x="2" y="2"/>
                    <a:pt x="4" y="1"/>
                    <a:pt x="6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"/>
                    <a:pt x="11" y="2"/>
                    <a:pt x="10" y="3"/>
                  </a:cubicBezTo>
                  <a:cubicBezTo>
                    <a:pt x="9" y="3"/>
                    <a:pt x="8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3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lnTo>
                    <a:pt x="4" y="7"/>
                  </a:lnTo>
                  <a:close/>
                  <a:moveTo>
                    <a:pt x="6" y="8"/>
                  </a:moveTo>
                  <a:cubicBezTo>
                    <a:pt x="5" y="8"/>
                    <a:pt x="5" y="8"/>
                    <a:pt x="4" y="9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7" y="14"/>
                    <a:pt x="7" y="14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7" y="9"/>
                  </a:cubicBezTo>
                  <a:cubicBezTo>
                    <a:pt x="7" y="8"/>
                    <a:pt x="7" y="8"/>
                    <a:pt x="6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8" name="Freeform 78"/>
            <p:cNvSpPr>
              <a:spLocks/>
            </p:cNvSpPr>
            <p:nvPr/>
          </p:nvSpPr>
          <p:spPr bwMode="auto">
            <a:xfrm>
              <a:off x="2716" y="4146"/>
              <a:ext cx="28" cy="3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9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9" y="12"/>
                </a:cxn>
                <a:cxn ang="0">
                  <a:pos x="8" y="16"/>
                </a:cxn>
                <a:cxn ang="0">
                  <a:pos x="4" y="17"/>
                </a:cxn>
                <a:cxn ang="0">
                  <a:pos x="3" y="16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5" y="13"/>
                </a:cxn>
                <a:cxn ang="0">
                  <a:pos x="6" y="11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2" h="17">
                  <a:moveTo>
                    <a:pt x="4" y="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9" y="15"/>
                    <a:pt x="8" y="16"/>
                  </a:cubicBezTo>
                  <a:cubicBezTo>
                    <a:pt x="7" y="16"/>
                    <a:pt x="6" y="17"/>
                    <a:pt x="4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5" y="14"/>
                    <a:pt x="5" y="14"/>
                    <a:pt x="5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9" name="Freeform 79"/>
            <p:cNvSpPr>
              <a:spLocks noEditPoints="1"/>
            </p:cNvSpPr>
            <p:nvPr/>
          </p:nvSpPr>
          <p:spPr bwMode="auto">
            <a:xfrm>
              <a:off x="2746" y="4146"/>
              <a:ext cx="28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6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8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2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7" y="12"/>
                    <a:pt x="6" y="12"/>
                    <a:pt x="6" y="11"/>
                  </a:cubicBezTo>
                  <a:cubicBezTo>
                    <a:pt x="5" y="11"/>
                    <a:pt x="5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7" y="9"/>
                    <a:pt x="7" y="9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0" name="Freeform 80"/>
            <p:cNvSpPr>
              <a:spLocks/>
            </p:cNvSpPr>
            <p:nvPr/>
          </p:nvSpPr>
          <p:spPr bwMode="auto">
            <a:xfrm>
              <a:off x="2779" y="4146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1" name="Freeform 81"/>
            <p:cNvSpPr>
              <a:spLocks/>
            </p:cNvSpPr>
            <p:nvPr/>
          </p:nvSpPr>
          <p:spPr bwMode="auto">
            <a:xfrm>
              <a:off x="2837" y="4146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2" name="Freeform 82"/>
            <p:cNvSpPr>
              <a:spLocks noEditPoints="1"/>
            </p:cNvSpPr>
            <p:nvPr/>
          </p:nvSpPr>
          <p:spPr bwMode="auto">
            <a:xfrm>
              <a:off x="2867" y="4146"/>
              <a:ext cx="27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1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3" name="Rectangle 83"/>
            <p:cNvSpPr>
              <a:spLocks noChangeArrowheads="1"/>
            </p:cNvSpPr>
            <p:nvPr/>
          </p:nvSpPr>
          <p:spPr bwMode="auto">
            <a:xfrm>
              <a:off x="2899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4" name="Freeform 84"/>
            <p:cNvSpPr>
              <a:spLocks/>
            </p:cNvSpPr>
            <p:nvPr/>
          </p:nvSpPr>
          <p:spPr bwMode="auto">
            <a:xfrm>
              <a:off x="2934" y="4134"/>
              <a:ext cx="37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4"/>
                </a:cxn>
                <a:cxn ang="0">
                  <a:pos x="14" y="14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21" y="19"/>
                </a:cxn>
                <a:cxn ang="0">
                  <a:pos x="37" y="37"/>
                </a:cxn>
                <a:cxn ang="0">
                  <a:pos x="23" y="37"/>
                </a:cxn>
                <a:cxn ang="0">
                  <a:pos x="14" y="23"/>
                </a:cxn>
                <a:cxn ang="0">
                  <a:pos x="9" y="23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7" h="37">
                  <a:moveTo>
                    <a:pt x="9" y="0"/>
                  </a:moveTo>
                  <a:lnTo>
                    <a:pt x="9" y="14"/>
                  </a:lnTo>
                  <a:lnTo>
                    <a:pt x="14" y="14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21" y="19"/>
                  </a:lnTo>
                  <a:lnTo>
                    <a:pt x="37" y="37"/>
                  </a:lnTo>
                  <a:lnTo>
                    <a:pt x="23" y="37"/>
                  </a:lnTo>
                  <a:lnTo>
                    <a:pt x="14" y="23"/>
                  </a:lnTo>
                  <a:lnTo>
                    <a:pt x="9" y="23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5" name="Freeform 85"/>
            <p:cNvSpPr>
              <a:spLocks/>
            </p:cNvSpPr>
            <p:nvPr/>
          </p:nvSpPr>
          <p:spPr bwMode="auto">
            <a:xfrm>
              <a:off x="2973" y="4134"/>
              <a:ext cx="3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25"/>
                </a:cxn>
                <a:cxn ang="0">
                  <a:pos x="9" y="25"/>
                </a:cxn>
                <a:cxn ang="0">
                  <a:pos x="21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5" y="37"/>
                </a:cxn>
                <a:cxn ang="0">
                  <a:pos x="25" y="14"/>
                </a:cxn>
                <a:cxn ang="0">
                  <a:pos x="25" y="14"/>
                </a:cxn>
                <a:cxn ang="0">
                  <a:pos x="14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5" h="37">
                  <a:moveTo>
                    <a:pt x="9" y="0"/>
                  </a:moveTo>
                  <a:lnTo>
                    <a:pt x="9" y="25"/>
                  </a:lnTo>
                  <a:lnTo>
                    <a:pt x="9" y="25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35" y="37"/>
                  </a:lnTo>
                  <a:lnTo>
                    <a:pt x="25" y="37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14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6" name="Freeform 86"/>
            <p:cNvSpPr>
              <a:spLocks/>
            </p:cNvSpPr>
            <p:nvPr/>
          </p:nvSpPr>
          <p:spPr bwMode="auto">
            <a:xfrm>
              <a:off x="3015" y="4134"/>
              <a:ext cx="46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3" y="23"/>
                </a:cxn>
                <a:cxn ang="0">
                  <a:pos x="23" y="23"/>
                </a:cxn>
                <a:cxn ang="0">
                  <a:pos x="30" y="0"/>
                </a:cxn>
                <a:cxn ang="0">
                  <a:pos x="46" y="0"/>
                </a:cxn>
                <a:cxn ang="0">
                  <a:pos x="46" y="37"/>
                </a:cxn>
                <a:cxn ang="0">
                  <a:pos x="37" y="37"/>
                </a:cxn>
                <a:cxn ang="0">
                  <a:pos x="37" y="9"/>
                </a:cxn>
                <a:cxn ang="0">
                  <a:pos x="37" y="9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46" h="37">
                  <a:moveTo>
                    <a:pt x="0" y="0"/>
                  </a:moveTo>
                  <a:lnTo>
                    <a:pt x="16" y="0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30" y="0"/>
                  </a:lnTo>
                  <a:lnTo>
                    <a:pt x="46" y="0"/>
                  </a:lnTo>
                  <a:lnTo>
                    <a:pt x="46" y="37"/>
                  </a:lnTo>
                  <a:lnTo>
                    <a:pt x="37" y="37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7" name="Freeform 87"/>
            <p:cNvSpPr>
              <a:spLocks noEditPoints="1"/>
            </p:cNvSpPr>
            <p:nvPr/>
          </p:nvSpPr>
          <p:spPr bwMode="auto">
            <a:xfrm>
              <a:off x="306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8" name="Freeform 88"/>
            <p:cNvSpPr>
              <a:spLocks/>
            </p:cNvSpPr>
            <p:nvPr/>
          </p:nvSpPr>
          <p:spPr bwMode="auto">
            <a:xfrm>
              <a:off x="3114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1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9" name="Freeform 89"/>
            <p:cNvSpPr>
              <a:spLocks noEditPoints="1"/>
            </p:cNvSpPr>
            <p:nvPr/>
          </p:nvSpPr>
          <p:spPr bwMode="auto">
            <a:xfrm>
              <a:off x="3151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lose/>
                  <a:moveTo>
                    <a:pt x="6" y="3"/>
                  </a:move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5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0" name="Freeform 90"/>
            <p:cNvSpPr>
              <a:spLocks/>
            </p:cNvSpPr>
            <p:nvPr/>
          </p:nvSpPr>
          <p:spPr bwMode="auto">
            <a:xfrm>
              <a:off x="3595" y="4146"/>
              <a:ext cx="25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16" y="9"/>
                </a:cxn>
                <a:cxn ang="0">
                  <a:pos x="25" y="9"/>
                </a:cxn>
                <a:cxn ang="0">
                  <a:pos x="25" y="16"/>
                </a:cxn>
                <a:cxn ang="0">
                  <a:pos x="16" y="16"/>
                </a:cxn>
                <a:cxn ang="0">
                  <a:pos x="16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5" h="25">
                  <a:moveTo>
                    <a:pt x="9" y="9"/>
                  </a:moveTo>
                  <a:lnTo>
                    <a:pt x="9" y="0"/>
                  </a:lnTo>
                  <a:lnTo>
                    <a:pt x="16" y="0"/>
                  </a:lnTo>
                  <a:lnTo>
                    <a:pt x="16" y="9"/>
                  </a:lnTo>
                  <a:lnTo>
                    <a:pt x="25" y="9"/>
                  </a:lnTo>
                  <a:lnTo>
                    <a:pt x="25" y="16"/>
                  </a:lnTo>
                  <a:lnTo>
                    <a:pt x="16" y="16"/>
                  </a:lnTo>
                  <a:lnTo>
                    <a:pt x="16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1" name="Freeform 91"/>
            <p:cNvSpPr>
              <a:spLocks/>
            </p:cNvSpPr>
            <p:nvPr/>
          </p:nvSpPr>
          <p:spPr bwMode="auto">
            <a:xfrm>
              <a:off x="362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2" name="Rectangle 92"/>
            <p:cNvSpPr>
              <a:spLocks noChangeArrowheads="1"/>
            </p:cNvSpPr>
            <p:nvPr/>
          </p:nvSpPr>
          <p:spPr bwMode="auto">
            <a:xfrm>
              <a:off x="3659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3" name="Freeform 93"/>
            <p:cNvSpPr>
              <a:spLocks noEditPoints="1"/>
            </p:cNvSpPr>
            <p:nvPr/>
          </p:nvSpPr>
          <p:spPr bwMode="auto">
            <a:xfrm>
              <a:off x="3690" y="4134"/>
              <a:ext cx="32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1" y="4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7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3" y="9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7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1"/>
                    <a:pt x="13" y="3"/>
                    <a:pt x="13" y="4"/>
                  </a:cubicBezTo>
                  <a:cubicBezTo>
                    <a:pt x="13" y="6"/>
                    <a:pt x="13" y="6"/>
                    <a:pt x="13" y="7"/>
                  </a:cubicBezTo>
                  <a:cubicBezTo>
                    <a:pt x="13" y="7"/>
                    <a:pt x="12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3" y="9"/>
                    <a:pt x="13" y="9"/>
                  </a:cubicBezTo>
                  <a:cubicBezTo>
                    <a:pt x="13" y="10"/>
                    <a:pt x="14" y="11"/>
                    <a:pt x="14" y="12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5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2" y="8"/>
                    <a:pt x="3" y="8"/>
                  </a:cubicBezTo>
                  <a:close/>
                  <a:moveTo>
                    <a:pt x="7" y="10"/>
                  </a:move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0" y="11"/>
                    <a:pt x="9" y="10"/>
                    <a:pt x="9" y="10"/>
                  </a:cubicBezTo>
                  <a:cubicBezTo>
                    <a:pt x="9" y="10"/>
                    <a:pt x="8" y="10"/>
                    <a:pt x="7" y="1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7"/>
                    <a:pt x="7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4" name="Freeform 94"/>
            <p:cNvSpPr>
              <a:spLocks/>
            </p:cNvSpPr>
            <p:nvPr/>
          </p:nvSpPr>
          <p:spPr bwMode="auto">
            <a:xfrm>
              <a:off x="3727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5" name="Freeform 95"/>
            <p:cNvSpPr>
              <a:spLocks/>
            </p:cNvSpPr>
            <p:nvPr/>
          </p:nvSpPr>
          <p:spPr bwMode="auto">
            <a:xfrm>
              <a:off x="3763" y="4134"/>
              <a:ext cx="28" cy="37"/>
            </a:xfrm>
            <a:custGeom>
              <a:avLst/>
              <a:gdLst/>
              <a:ahLst/>
              <a:cxnLst>
                <a:cxn ang="0">
                  <a:pos x="12" y="13"/>
                </a:cxn>
                <a:cxn ang="0">
                  <a:pos x="12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1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2" y="13"/>
                </a:cxn>
              </a:cxnLst>
              <a:rect l="0" t="0" r="r" b="b"/>
              <a:pathLst>
                <a:path w="12" h="16">
                  <a:moveTo>
                    <a:pt x="12" y="13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8"/>
                    <a:pt x="11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2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6" name="Rectangle 96"/>
            <p:cNvSpPr>
              <a:spLocks noChangeArrowheads="1"/>
            </p:cNvSpPr>
            <p:nvPr/>
          </p:nvSpPr>
          <p:spPr bwMode="auto">
            <a:xfrm>
              <a:off x="379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7" name="Freeform 97"/>
            <p:cNvSpPr>
              <a:spLocks/>
            </p:cNvSpPr>
            <p:nvPr/>
          </p:nvSpPr>
          <p:spPr bwMode="auto">
            <a:xfrm>
              <a:off x="3828" y="4134"/>
              <a:ext cx="30" cy="39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7" y="17"/>
                </a:cxn>
                <a:cxn ang="0">
                  <a:pos x="3" y="16"/>
                </a:cxn>
                <a:cxn ang="0">
                  <a:pos x="1" y="15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5" y="10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</a:cxnLst>
              <a:rect l="0" t="0" r="r" b="b"/>
              <a:pathLst>
                <a:path w="13" h="17">
                  <a:moveTo>
                    <a:pt x="4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2"/>
                    <a:pt x="13" y="4"/>
                  </a:cubicBezTo>
                  <a:cubicBezTo>
                    <a:pt x="13" y="5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7" y="17"/>
                  </a:cubicBezTo>
                  <a:cubicBezTo>
                    <a:pt x="5" y="17"/>
                    <a:pt x="4" y="17"/>
                    <a:pt x="3" y="16"/>
                  </a:cubicBezTo>
                  <a:cubicBezTo>
                    <a:pt x="2" y="16"/>
                    <a:pt x="1" y="16"/>
                    <a:pt x="1" y="15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8" name="Freeform 98"/>
            <p:cNvSpPr>
              <a:spLocks/>
            </p:cNvSpPr>
            <p:nvPr/>
          </p:nvSpPr>
          <p:spPr bwMode="auto">
            <a:xfrm>
              <a:off x="3863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2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5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5" y="12"/>
                    <a:pt x="5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9" name="Freeform 99"/>
            <p:cNvSpPr>
              <a:spLocks/>
            </p:cNvSpPr>
            <p:nvPr/>
          </p:nvSpPr>
          <p:spPr bwMode="auto">
            <a:xfrm>
              <a:off x="390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2" y="9"/>
                    <a:pt x="3" y="8"/>
                    <a:pt x="6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0" name="Rectangle 100"/>
            <p:cNvSpPr>
              <a:spLocks noChangeArrowheads="1"/>
            </p:cNvSpPr>
            <p:nvPr/>
          </p:nvSpPr>
          <p:spPr bwMode="auto">
            <a:xfrm>
              <a:off x="393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1" name="Freeform 101"/>
            <p:cNvSpPr>
              <a:spLocks noEditPoints="1"/>
            </p:cNvSpPr>
            <p:nvPr/>
          </p:nvSpPr>
          <p:spPr bwMode="auto">
            <a:xfrm>
              <a:off x="3965" y="4134"/>
              <a:ext cx="30" cy="39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7"/>
                </a:cxn>
                <a:cxn ang="0">
                  <a:pos x="7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3" h="17">
                  <a:moveTo>
                    <a:pt x="13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3" y="2"/>
                    <a:pt x="13" y="3"/>
                    <a:pt x="13" y="4"/>
                  </a:cubicBezTo>
                  <a:lnTo>
                    <a:pt x="13" y="5"/>
                  </a:lnTo>
                  <a:close/>
                  <a:moveTo>
                    <a:pt x="7" y="13"/>
                  </a:move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2" name="Freeform 102"/>
            <p:cNvSpPr>
              <a:spLocks noEditPoints="1"/>
            </p:cNvSpPr>
            <p:nvPr/>
          </p:nvSpPr>
          <p:spPr bwMode="auto">
            <a:xfrm>
              <a:off x="4002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3" name="Freeform 103"/>
            <p:cNvSpPr>
              <a:spLocks noEditPoints="1"/>
            </p:cNvSpPr>
            <p:nvPr/>
          </p:nvSpPr>
          <p:spPr bwMode="auto">
            <a:xfrm>
              <a:off x="4036" y="4134"/>
              <a:ext cx="33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3" y="23"/>
                </a:cxn>
                <a:cxn ang="0">
                  <a:pos x="33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19" y="37"/>
                </a:cxn>
                <a:cxn ang="0">
                  <a:pos x="19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30" y="0"/>
                </a:cxn>
                <a:cxn ang="0">
                  <a:pos x="19" y="23"/>
                </a:cxn>
                <a:cxn ang="0">
                  <a:pos x="19" y="7"/>
                </a:cxn>
                <a:cxn ang="0">
                  <a:pos x="19" y="7"/>
                </a:cxn>
                <a:cxn ang="0">
                  <a:pos x="7" y="23"/>
                </a:cxn>
                <a:cxn ang="0">
                  <a:pos x="19" y="23"/>
                </a:cxn>
              </a:cxnLst>
              <a:rect l="0" t="0" r="r" b="b"/>
              <a:pathLst>
                <a:path w="33" h="37">
                  <a:moveTo>
                    <a:pt x="30" y="0"/>
                  </a:moveTo>
                  <a:lnTo>
                    <a:pt x="30" y="23"/>
                  </a:lnTo>
                  <a:lnTo>
                    <a:pt x="33" y="23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19" y="37"/>
                  </a:lnTo>
                  <a:lnTo>
                    <a:pt x="19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30" y="0"/>
                  </a:lnTo>
                  <a:close/>
                  <a:moveTo>
                    <a:pt x="19" y="23"/>
                  </a:moveTo>
                  <a:lnTo>
                    <a:pt x="19" y="7"/>
                  </a:lnTo>
                  <a:lnTo>
                    <a:pt x="19" y="7"/>
                  </a:lnTo>
                  <a:lnTo>
                    <a:pt x="7" y="23"/>
                  </a:lnTo>
                  <a:lnTo>
                    <a:pt x="19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4" name="Freeform 104"/>
            <p:cNvSpPr>
              <a:spLocks noEditPoints="1"/>
            </p:cNvSpPr>
            <p:nvPr/>
          </p:nvSpPr>
          <p:spPr bwMode="auto">
            <a:xfrm>
              <a:off x="4073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5" name="Freeform 105"/>
            <p:cNvSpPr>
              <a:spLocks/>
            </p:cNvSpPr>
            <p:nvPr/>
          </p:nvSpPr>
          <p:spPr bwMode="auto">
            <a:xfrm>
              <a:off x="4145" y="4146"/>
              <a:ext cx="23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4" y="9"/>
                </a:cxn>
                <a:cxn ang="0">
                  <a:pos x="23" y="9"/>
                </a:cxn>
                <a:cxn ang="0">
                  <a:pos x="23" y="16"/>
                </a:cxn>
                <a:cxn ang="0">
                  <a:pos x="14" y="16"/>
                </a:cxn>
                <a:cxn ang="0">
                  <a:pos x="14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3" h="25">
                  <a:moveTo>
                    <a:pt x="9" y="9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4" y="9"/>
                  </a:lnTo>
                  <a:lnTo>
                    <a:pt x="23" y="9"/>
                  </a:lnTo>
                  <a:lnTo>
                    <a:pt x="23" y="16"/>
                  </a:lnTo>
                  <a:lnTo>
                    <a:pt x="14" y="16"/>
                  </a:lnTo>
                  <a:lnTo>
                    <a:pt x="14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6" name="Freeform 106"/>
            <p:cNvSpPr>
              <a:spLocks/>
            </p:cNvSpPr>
            <p:nvPr/>
          </p:nvSpPr>
          <p:spPr bwMode="auto">
            <a:xfrm>
              <a:off x="417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6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6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7" name="Rectangle 107"/>
            <p:cNvSpPr>
              <a:spLocks noChangeArrowheads="1"/>
            </p:cNvSpPr>
            <p:nvPr/>
          </p:nvSpPr>
          <p:spPr bwMode="auto">
            <a:xfrm>
              <a:off x="4210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8" name="Freeform 108"/>
            <p:cNvSpPr>
              <a:spLocks noEditPoints="1"/>
            </p:cNvSpPr>
            <p:nvPr/>
          </p:nvSpPr>
          <p:spPr bwMode="auto">
            <a:xfrm>
              <a:off x="4240" y="4134"/>
              <a:ext cx="32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23"/>
                </a:cxn>
                <a:cxn ang="0">
                  <a:pos x="32" y="23"/>
                </a:cxn>
                <a:cxn ang="0">
                  <a:pos x="32" y="30"/>
                </a:cxn>
                <a:cxn ang="0">
                  <a:pos x="27" y="30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18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27" y="0"/>
                </a:cxn>
                <a:cxn ang="0">
                  <a:pos x="18" y="23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7" y="23"/>
                </a:cxn>
                <a:cxn ang="0">
                  <a:pos x="18" y="23"/>
                </a:cxn>
              </a:cxnLst>
              <a:rect l="0" t="0" r="r" b="b"/>
              <a:pathLst>
                <a:path w="32" h="37">
                  <a:moveTo>
                    <a:pt x="27" y="0"/>
                  </a:moveTo>
                  <a:lnTo>
                    <a:pt x="27" y="23"/>
                  </a:lnTo>
                  <a:lnTo>
                    <a:pt x="32" y="23"/>
                  </a:lnTo>
                  <a:lnTo>
                    <a:pt x="32" y="30"/>
                  </a:lnTo>
                  <a:lnTo>
                    <a:pt x="27" y="30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18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27" y="0"/>
                  </a:lnTo>
                  <a:close/>
                  <a:moveTo>
                    <a:pt x="18" y="23"/>
                  </a:moveTo>
                  <a:lnTo>
                    <a:pt x="18" y="7"/>
                  </a:lnTo>
                  <a:lnTo>
                    <a:pt x="18" y="7"/>
                  </a:lnTo>
                  <a:lnTo>
                    <a:pt x="7" y="23"/>
                  </a:lnTo>
                  <a:lnTo>
                    <a:pt x="18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9" name="Freeform 109"/>
            <p:cNvSpPr>
              <a:spLocks noEditPoints="1"/>
            </p:cNvSpPr>
            <p:nvPr/>
          </p:nvSpPr>
          <p:spPr bwMode="auto">
            <a:xfrm>
              <a:off x="4277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8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6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8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7" y="10"/>
                    <a:pt x="6" y="10"/>
                    <a:pt x="5" y="10"/>
                  </a:cubicBezTo>
                  <a:cubicBezTo>
                    <a:pt x="3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3" y="17"/>
                    <a:pt x="1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6" y="7"/>
                  </a:moveTo>
                  <a:cubicBezTo>
                    <a:pt x="7" y="7"/>
                    <a:pt x="8" y="7"/>
                    <a:pt x="8" y="6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7"/>
                    <a:pt x="5" y="7"/>
                    <a:pt x="6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0" name="Freeform 110"/>
            <p:cNvSpPr>
              <a:spLocks/>
            </p:cNvSpPr>
            <p:nvPr/>
          </p:nvSpPr>
          <p:spPr bwMode="auto">
            <a:xfrm>
              <a:off x="4311" y="4134"/>
              <a:ext cx="30" cy="3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1" y="9"/>
                </a:cxn>
                <a:cxn ang="0">
                  <a:pos x="1" y="0"/>
                </a:cxn>
              </a:cxnLst>
              <a:rect l="0" t="0" r="r" b="b"/>
              <a:pathLst>
                <a:path w="13" h="17">
                  <a:moveTo>
                    <a:pt x="1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8" y="9"/>
                    <a:pt x="8" y="8"/>
                    <a:pt x="6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1" y="9"/>
                    <a:pt x="1" y="9"/>
                    <a:pt x="1" y="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1" name="Rectangle 111"/>
            <p:cNvSpPr>
              <a:spLocks noChangeArrowheads="1"/>
            </p:cNvSpPr>
            <p:nvPr/>
          </p:nvSpPr>
          <p:spPr bwMode="auto">
            <a:xfrm>
              <a:off x="4346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2" name="Freeform 112"/>
            <p:cNvSpPr>
              <a:spLocks/>
            </p:cNvSpPr>
            <p:nvPr/>
          </p:nvSpPr>
          <p:spPr bwMode="auto">
            <a:xfrm>
              <a:off x="4376" y="4134"/>
              <a:ext cx="30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9"/>
                </a:cxn>
                <a:cxn ang="0">
                  <a:pos x="16" y="37"/>
                </a:cxn>
                <a:cxn ang="0">
                  <a:pos x="7" y="37"/>
                </a:cxn>
                <a:cxn ang="0">
                  <a:pos x="1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30" y="0"/>
                </a:cxn>
              </a:cxnLst>
              <a:rect l="0" t="0" r="r" b="b"/>
              <a:pathLst>
                <a:path w="30" h="37">
                  <a:moveTo>
                    <a:pt x="30" y="0"/>
                  </a:moveTo>
                  <a:lnTo>
                    <a:pt x="30" y="9"/>
                  </a:lnTo>
                  <a:lnTo>
                    <a:pt x="16" y="37"/>
                  </a:lnTo>
                  <a:lnTo>
                    <a:pt x="7" y="37"/>
                  </a:lnTo>
                  <a:lnTo>
                    <a:pt x="1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3" name="Freeform 113"/>
            <p:cNvSpPr>
              <a:spLocks/>
            </p:cNvSpPr>
            <p:nvPr/>
          </p:nvSpPr>
          <p:spPr bwMode="auto">
            <a:xfrm>
              <a:off x="4413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4" name="Freeform 114"/>
            <p:cNvSpPr>
              <a:spLocks/>
            </p:cNvSpPr>
            <p:nvPr/>
          </p:nvSpPr>
          <p:spPr bwMode="auto">
            <a:xfrm>
              <a:off x="445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2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5" name="Rectangle 115"/>
            <p:cNvSpPr>
              <a:spLocks noChangeArrowheads="1"/>
            </p:cNvSpPr>
            <p:nvPr/>
          </p:nvSpPr>
          <p:spPr bwMode="auto">
            <a:xfrm>
              <a:off x="448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6" name="Freeform 116"/>
            <p:cNvSpPr>
              <a:spLocks/>
            </p:cNvSpPr>
            <p:nvPr/>
          </p:nvSpPr>
          <p:spPr bwMode="auto">
            <a:xfrm>
              <a:off x="4515" y="4134"/>
              <a:ext cx="27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7" y="0"/>
                </a:cxn>
              </a:cxnLst>
              <a:rect l="0" t="0" r="r" b="b"/>
              <a:pathLst>
                <a:path w="27" h="37">
                  <a:moveTo>
                    <a:pt x="27" y="0"/>
                  </a:moveTo>
                  <a:lnTo>
                    <a:pt x="27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7" name="Freeform 117"/>
            <p:cNvSpPr>
              <a:spLocks noEditPoints="1"/>
            </p:cNvSpPr>
            <p:nvPr/>
          </p:nvSpPr>
          <p:spPr bwMode="auto">
            <a:xfrm>
              <a:off x="4549" y="4134"/>
              <a:ext cx="33" cy="39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6"/>
                </a:cxn>
                <a:cxn ang="0">
                  <a:pos x="5" y="8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4" y="4"/>
                </a:cxn>
                <a:cxn ang="0">
                  <a:pos x="14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5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4" h="17">
                  <a:moveTo>
                    <a:pt x="14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5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2" y="0"/>
                    <a:pt x="12" y="1"/>
                  </a:cubicBezTo>
                  <a:cubicBezTo>
                    <a:pt x="13" y="2"/>
                    <a:pt x="14" y="3"/>
                    <a:pt x="14" y="4"/>
                  </a:cubicBezTo>
                  <a:lnTo>
                    <a:pt x="14" y="5"/>
                  </a:lnTo>
                  <a:close/>
                  <a:moveTo>
                    <a:pt x="7" y="13"/>
                  </a:move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8" name="Freeform 118"/>
            <p:cNvSpPr>
              <a:spLocks noEditPoints="1"/>
            </p:cNvSpPr>
            <p:nvPr/>
          </p:nvSpPr>
          <p:spPr bwMode="auto">
            <a:xfrm>
              <a:off x="4584" y="4134"/>
              <a:ext cx="35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5" y="23"/>
                </a:cxn>
                <a:cxn ang="0">
                  <a:pos x="35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21" y="37"/>
                </a:cxn>
                <a:cxn ang="0">
                  <a:pos x="21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6" y="0"/>
                </a:cxn>
                <a:cxn ang="0">
                  <a:pos x="30" y="0"/>
                </a:cxn>
                <a:cxn ang="0">
                  <a:pos x="21" y="23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9" y="23"/>
                </a:cxn>
                <a:cxn ang="0">
                  <a:pos x="21" y="23"/>
                </a:cxn>
              </a:cxnLst>
              <a:rect l="0" t="0" r="r" b="b"/>
              <a:pathLst>
                <a:path w="35" h="37">
                  <a:moveTo>
                    <a:pt x="30" y="0"/>
                  </a:moveTo>
                  <a:lnTo>
                    <a:pt x="30" y="23"/>
                  </a:lnTo>
                  <a:lnTo>
                    <a:pt x="35" y="23"/>
                  </a:lnTo>
                  <a:lnTo>
                    <a:pt x="35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21" y="37"/>
                  </a:lnTo>
                  <a:lnTo>
                    <a:pt x="21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6" y="0"/>
                  </a:lnTo>
                  <a:lnTo>
                    <a:pt x="30" y="0"/>
                  </a:lnTo>
                  <a:close/>
                  <a:moveTo>
                    <a:pt x="21" y="23"/>
                  </a:moveTo>
                  <a:lnTo>
                    <a:pt x="21" y="7"/>
                  </a:lnTo>
                  <a:lnTo>
                    <a:pt x="21" y="7"/>
                  </a:lnTo>
                  <a:lnTo>
                    <a:pt x="9" y="23"/>
                  </a:lnTo>
                  <a:lnTo>
                    <a:pt x="21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9" name="Freeform 119"/>
            <p:cNvSpPr>
              <a:spLocks noEditPoints="1"/>
            </p:cNvSpPr>
            <p:nvPr/>
          </p:nvSpPr>
          <p:spPr bwMode="auto">
            <a:xfrm>
              <a:off x="4621" y="4134"/>
              <a:ext cx="32" cy="3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2" y="1"/>
                </a:cxn>
                <a:cxn ang="0">
                  <a:pos x="14" y="6"/>
                </a:cxn>
                <a:cxn ang="0">
                  <a:pos x="14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0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0"/>
                </a:cxn>
                <a:cxn ang="0">
                  <a:pos x="10" y="6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7" y="0"/>
                  </a:move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4" y="3"/>
                    <a:pt x="14" y="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2" y="15"/>
                  </a:cubicBezTo>
                  <a:cubicBezTo>
                    <a:pt x="1" y="14"/>
                    <a:pt x="0" y="13"/>
                    <a:pt x="0" y="1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5" y="12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1"/>
                    <a:pt x="10" y="10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1" name="Freeform 131"/>
            <p:cNvSpPr>
              <a:spLocks/>
            </p:cNvSpPr>
            <p:nvPr/>
          </p:nvSpPr>
          <p:spPr bwMode="auto">
            <a:xfrm>
              <a:off x="4820" y="4146"/>
              <a:ext cx="39" cy="2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17" y="4"/>
                </a:cxn>
                <a:cxn ang="0">
                  <a:pos x="17" y="11"/>
                </a:cxn>
                <a:cxn ang="0">
                  <a:pos x="14" y="11"/>
                </a:cxn>
                <a:cxn ang="0">
                  <a:pos x="14" y="5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3" y="5"/>
                </a:cxn>
                <a:cxn ang="0">
                  <a:pos x="3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17" h="11">
                  <a:moveTo>
                    <a:pt x="3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1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1" y="1"/>
                    <a:pt x="11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7" y="1"/>
                    <a:pt x="17" y="2"/>
                    <a:pt x="17" y="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1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3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2" name="Freeform 132"/>
            <p:cNvSpPr>
              <a:spLocks noEditPoints="1"/>
            </p:cNvSpPr>
            <p:nvPr/>
          </p:nvSpPr>
          <p:spPr bwMode="auto">
            <a:xfrm>
              <a:off x="4864" y="4146"/>
              <a:ext cx="25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7"/>
                    <a:pt x="1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8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3" name="Freeform 133"/>
            <p:cNvSpPr>
              <a:spLocks noEditPoints="1"/>
            </p:cNvSpPr>
            <p:nvPr/>
          </p:nvSpPr>
          <p:spPr bwMode="auto">
            <a:xfrm>
              <a:off x="4896" y="4134"/>
              <a:ext cx="7" cy="3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12"/>
                </a:cxn>
                <a:cxn ang="0">
                  <a:pos x="7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7" y="12"/>
                </a:cxn>
              </a:cxnLst>
              <a:rect l="0" t="0" r="r" b="b"/>
              <a:pathLst>
                <a:path w="7" h="37">
                  <a:moveTo>
                    <a:pt x="7" y="0"/>
                  </a:move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close/>
                  <a:moveTo>
                    <a:pt x="7" y="12"/>
                  </a:moveTo>
                  <a:lnTo>
                    <a:pt x="7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4" name="Rectangle 134"/>
            <p:cNvSpPr>
              <a:spLocks noChangeArrowheads="1"/>
            </p:cNvSpPr>
            <p:nvPr/>
          </p:nvSpPr>
          <p:spPr bwMode="auto">
            <a:xfrm>
              <a:off x="4910" y="4134"/>
              <a:ext cx="7" cy="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5" name="Freeform 135"/>
            <p:cNvSpPr>
              <a:spLocks noEditPoints="1"/>
            </p:cNvSpPr>
            <p:nvPr/>
          </p:nvSpPr>
          <p:spPr bwMode="auto">
            <a:xfrm>
              <a:off x="4922" y="4134"/>
              <a:ext cx="36" cy="39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4"/>
                </a:cxn>
                <a:cxn ang="0">
                  <a:pos x="12" y="4"/>
                </a:cxn>
                <a:cxn ang="0">
                  <a:pos x="11" y="11"/>
                </a:cxn>
                <a:cxn ang="0">
                  <a:pos x="11" y="11"/>
                </a:cxn>
                <a:cxn ang="0">
                  <a:pos x="12" y="11"/>
                </a:cxn>
                <a:cxn ang="0">
                  <a:pos x="13" y="10"/>
                </a:cxn>
                <a:cxn ang="0">
                  <a:pos x="14" y="7"/>
                </a:cxn>
                <a:cxn ang="0">
                  <a:pos x="12" y="3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4" y="13"/>
                </a:cxn>
                <a:cxn ang="0">
                  <a:pos x="8" y="15"/>
                </a:cxn>
                <a:cxn ang="0">
                  <a:pos x="11" y="14"/>
                </a:cxn>
                <a:cxn ang="0">
                  <a:pos x="12" y="13"/>
                </a:cxn>
                <a:cxn ang="0">
                  <a:pos x="15" y="13"/>
                </a:cxn>
                <a:cxn ang="0">
                  <a:pos x="12" y="16"/>
                </a:cxn>
                <a:cxn ang="0">
                  <a:pos x="8" y="17"/>
                </a:cxn>
                <a:cxn ang="0">
                  <a:pos x="2" y="14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3" y="2"/>
                </a:cxn>
                <a:cxn ang="0">
                  <a:pos x="16" y="7"/>
                </a:cxn>
                <a:cxn ang="0">
                  <a:pos x="14" y="11"/>
                </a:cxn>
                <a:cxn ang="0">
                  <a:pos x="10" y="13"/>
                </a:cxn>
                <a:cxn ang="0">
                  <a:pos x="9" y="13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7" y="13"/>
                </a:cxn>
                <a:cxn ang="0">
                  <a:pos x="4" y="12"/>
                </a:cxn>
                <a:cxn ang="0">
                  <a:pos x="3" y="9"/>
                </a:cxn>
                <a:cxn ang="0">
                  <a:pos x="4" y="6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0" y="5"/>
                </a:cxn>
                <a:cxn ang="0">
                  <a:pos x="6" y="9"/>
                </a:cxn>
                <a:cxn ang="0">
                  <a:pos x="6" y="10"/>
                </a:cxn>
                <a:cxn ang="0">
                  <a:pos x="7" y="11"/>
                </a:cxn>
                <a:cxn ang="0">
                  <a:pos x="9" y="10"/>
                </a:cxn>
                <a:cxn ang="0">
                  <a:pos x="10" y="8"/>
                </a:cxn>
                <a:cxn ang="0">
                  <a:pos x="9" y="7"/>
                </a:cxn>
                <a:cxn ang="0">
                  <a:pos x="8" y="6"/>
                </a:cxn>
                <a:cxn ang="0">
                  <a:pos x="6" y="7"/>
                </a:cxn>
                <a:cxn ang="0">
                  <a:pos x="6" y="9"/>
                </a:cxn>
              </a:cxnLst>
              <a:rect l="0" t="0" r="r" b="b"/>
              <a:pathLst>
                <a:path w="16" h="17">
                  <a:moveTo>
                    <a:pt x="10" y="5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1"/>
                    <a:pt x="13" y="11"/>
                    <a:pt x="13" y="10"/>
                  </a:cubicBezTo>
                  <a:cubicBezTo>
                    <a:pt x="14" y="10"/>
                    <a:pt x="14" y="9"/>
                    <a:pt x="14" y="7"/>
                  </a:cubicBezTo>
                  <a:cubicBezTo>
                    <a:pt x="14" y="6"/>
                    <a:pt x="13" y="4"/>
                    <a:pt x="12" y="3"/>
                  </a:cubicBezTo>
                  <a:cubicBezTo>
                    <a:pt x="11" y="2"/>
                    <a:pt x="10" y="2"/>
                    <a:pt x="8" y="2"/>
                  </a:cubicBezTo>
                  <a:cubicBezTo>
                    <a:pt x="6" y="2"/>
                    <a:pt x="5" y="2"/>
                    <a:pt x="4" y="4"/>
                  </a:cubicBezTo>
                  <a:cubicBezTo>
                    <a:pt x="2" y="5"/>
                    <a:pt x="2" y="6"/>
                    <a:pt x="2" y="8"/>
                  </a:cubicBezTo>
                  <a:cubicBezTo>
                    <a:pt x="2" y="10"/>
                    <a:pt x="2" y="12"/>
                    <a:pt x="4" y="13"/>
                  </a:cubicBezTo>
                  <a:cubicBezTo>
                    <a:pt x="5" y="14"/>
                    <a:pt x="6" y="15"/>
                    <a:pt x="8" y="15"/>
                  </a:cubicBezTo>
                  <a:cubicBezTo>
                    <a:pt x="9" y="15"/>
                    <a:pt x="10" y="14"/>
                    <a:pt x="11" y="14"/>
                  </a:cubicBezTo>
                  <a:cubicBezTo>
                    <a:pt x="11" y="14"/>
                    <a:pt x="12" y="14"/>
                    <a:pt x="12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8" y="17"/>
                  </a:cubicBezTo>
                  <a:cubicBezTo>
                    <a:pt x="6" y="17"/>
                    <a:pt x="4" y="16"/>
                    <a:pt x="2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2"/>
                  </a:cubicBezTo>
                  <a:cubicBezTo>
                    <a:pt x="15" y="3"/>
                    <a:pt x="16" y="5"/>
                    <a:pt x="16" y="7"/>
                  </a:cubicBezTo>
                  <a:cubicBezTo>
                    <a:pt x="16" y="8"/>
                    <a:pt x="15" y="10"/>
                    <a:pt x="14" y="11"/>
                  </a:cubicBezTo>
                  <a:cubicBezTo>
                    <a:pt x="13" y="12"/>
                    <a:pt x="12" y="13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9" y="13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6" y="13"/>
                    <a:pt x="5" y="13"/>
                    <a:pt x="4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4" y="6"/>
                  </a:cubicBezTo>
                  <a:cubicBezTo>
                    <a:pt x="5" y="5"/>
                    <a:pt x="6" y="4"/>
                    <a:pt x="7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5"/>
                    <a:pt x="10" y="5"/>
                    <a:pt x="10" y="5"/>
                  </a:cubicBezTo>
                  <a:close/>
                  <a:moveTo>
                    <a:pt x="6" y="9"/>
                  </a:moveTo>
                  <a:cubicBezTo>
                    <a:pt x="6" y="9"/>
                    <a:pt x="6" y="10"/>
                    <a:pt x="6" y="10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8" y="11"/>
                    <a:pt x="9" y="10"/>
                    <a:pt x="9" y="10"/>
                  </a:cubicBezTo>
                  <a:cubicBezTo>
                    <a:pt x="9" y="9"/>
                    <a:pt x="10" y="9"/>
                    <a:pt x="10" y="8"/>
                  </a:cubicBezTo>
                  <a:cubicBezTo>
                    <a:pt x="10" y="8"/>
                    <a:pt x="9" y="7"/>
                    <a:pt x="9" y="7"/>
                  </a:cubicBezTo>
                  <a:cubicBezTo>
                    <a:pt x="9" y="7"/>
                    <a:pt x="8" y="6"/>
                    <a:pt x="8" y="6"/>
                  </a:cubicBezTo>
                  <a:cubicBezTo>
                    <a:pt x="7" y="6"/>
                    <a:pt x="7" y="7"/>
                    <a:pt x="6" y="7"/>
                  </a:cubicBezTo>
                  <a:cubicBezTo>
                    <a:pt x="6" y="8"/>
                    <a:pt x="6" y="8"/>
                    <a:pt x="6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6" name="Freeform 136"/>
            <p:cNvSpPr>
              <a:spLocks noEditPoints="1"/>
            </p:cNvSpPr>
            <p:nvPr/>
          </p:nvSpPr>
          <p:spPr bwMode="auto">
            <a:xfrm>
              <a:off x="4961" y="4146"/>
              <a:ext cx="25" cy="27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3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7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11"/>
                    <a:pt x="6" y="11"/>
                  </a:cubicBezTo>
                  <a:cubicBezTo>
                    <a:pt x="5" y="11"/>
                    <a:pt x="5" y="12"/>
                    <a:pt x="4" y="12"/>
                  </a:cubicBezTo>
                  <a:cubicBezTo>
                    <a:pt x="2" y="12"/>
                    <a:pt x="1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1" y="5"/>
                    <a:pt x="2" y="4"/>
                    <a:pt x="4" y="4"/>
                  </a:cubicBezTo>
                  <a:cubicBezTo>
                    <a:pt x="5" y="4"/>
                    <a:pt x="5" y="4"/>
                    <a:pt x="6" y="5"/>
                  </a:cubicBezTo>
                  <a:cubicBezTo>
                    <a:pt x="6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7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7" name="Freeform 137"/>
            <p:cNvSpPr>
              <a:spLocks noEditPoints="1"/>
            </p:cNvSpPr>
            <p:nvPr/>
          </p:nvSpPr>
          <p:spPr bwMode="auto">
            <a:xfrm>
              <a:off x="4991" y="4134"/>
              <a:ext cx="25" cy="39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16"/>
                </a:cxn>
                <a:cxn ang="0">
                  <a:pos x="7" y="16"/>
                </a:cxn>
                <a:cxn ang="0">
                  <a:pos x="8" y="14"/>
                </a:cxn>
                <a:cxn ang="0">
                  <a:pos x="7" y="14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7"/>
                </a:cxn>
                <a:cxn ang="0">
                  <a:pos x="7" y="11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1"/>
                </a:cxn>
              </a:cxnLst>
              <a:rect l="0" t="0" r="r" b="b"/>
              <a:pathLst>
                <a:path w="11" h="17">
                  <a:moveTo>
                    <a:pt x="7" y="7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6"/>
                    <a:pt x="6" y="16"/>
                  </a:cubicBezTo>
                  <a:cubicBezTo>
                    <a:pt x="6" y="16"/>
                    <a:pt x="5" y="17"/>
                    <a:pt x="4" y="17"/>
                  </a:cubicBezTo>
                  <a:cubicBezTo>
                    <a:pt x="3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5"/>
                    <a:pt x="7" y="6"/>
                    <a:pt x="7" y="7"/>
                  </a:cubicBezTo>
                  <a:close/>
                  <a:moveTo>
                    <a:pt x="7" y="11"/>
                  </a:moveTo>
                  <a:cubicBezTo>
                    <a:pt x="7" y="10"/>
                    <a:pt x="7" y="9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6" y="14"/>
                    <a:pt x="7" y="14"/>
                    <a:pt x="7" y="13"/>
                  </a:cubicBezTo>
                  <a:cubicBezTo>
                    <a:pt x="7" y="13"/>
                    <a:pt x="7" y="12"/>
                    <a:pt x="7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8" name="Freeform 138"/>
            <p:cNvSpPr>
              <a:spLocks/>
            </p:cNvSpPr>
            <p:nvPr/>
          </p:nvSpPr>
          <p:spPr bwMode="auto">
            <a:xfrm>
              <a:off x="5019" y="4146"/>
              <a:ext cx="27" cy="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0" y="25"/>
                </a:cxn>
                <a:cxn ang="0">
                  <a:pos x="7" y="2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18" y="0"/>
                </a:cxn>
                <a:cxn ang="0">
                  <a:pos x="27" y="0"/>
                </a:cxn>
              </a:cxnLst>
              <a:rect l="0" t="0" r="r" b="b"/>
              <a:pathLst>
                <a:path w="27" h="25">
                  <a:moveTo>
                    <a:pt x="27" y="0"/>
                  </a:moveTo>
                  <a:lnTo>
                    <a:pt x="20" y="25"/>
                  </a:lnTo>
                  <a:lnTo>
                    <a:pt x="7" y="25"/>
                  </a:lnTo>
                  <a:lnTo>
                    <a:pt x="0" y="0"/>
                  </a:lnTo>
                  <a:lnTo>
                    <a:pt x="9" y="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8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9" name="Freeform 139"/>
            <p:cNvSpPr>
              <a:spLocks noEditPoints="1"/>
            </p:cNvSpPr>
            <p:nvPr/>
          </p:nvSpPr>
          <p:spPr bwMode="auto">
            <a:xfrm>
              <a:off x="5049" y="4134"/>
              <a:ext cx="9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2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9" y="12"/>
                </a:cxn>
              </a:cxnLst>
              <a:rect l="0" t="0" r="r" b="b"/>
              <a:pathLst>
                <a:path w="9" h="37">
                  <a:moveTo>
                    <a:pt x="9" y="0"/>
                  </a:move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2"/>
                  </a:moveTo>
                  <a:lnTo>
                    <a:pt x="9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0" name="Freeform 140"/>
            <p:cNvSpPr>
              <a:spLocks/>
            </p:cNvSpPr>
            <p:nvPr/>
          </p:nvSpPr>
          <p:spPr bwMode="auto">
            <a:xfrm>
              <a:off x="5063" y="4146"/>
              <a:ext cx="25" cy="2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10" y="5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5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0" y="3"/>
                </a:cxn>
              </a:cxnLst>
              <a:rect l="0" t="0" r="r" b="b"/>
              <a:pathLst>
                <a:path w="11" h="12">
                  <a:moveTo>
                    <a:pt x="1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7" y="4"/>
                    <a:pt x="9" y="4"/>
                    <a:pt x="10" y="5"/>
                  </a:cubicBezTo>
                  <a:cubicBezTo>
                    <a:pt x="11" y="5"/>
                    <a:pt x="11" y="6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5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7"/>
                    <a:pt x="2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9" y="1"/>
                  </a:cubicBezTo>
                  <a:cubicBezTo>
                    <a:pt x="10" y="1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1" name="Rectangle 141"/>
            <p:cNvSpPr>
              <a:spLocks noChangeArrowheads="1"/>
            </p:cNvSpPr>
            <p:nvPr/>
          </p:nvSpPr>
          <p:spPr bwMode="auto">
            <a:xfrm>
              <a:off x="5093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2" name="Freeform 142"/>
            <p:cNvSpPr>
              <a:spLocks/>
            </p:cNvSpPr>
            <p:nvPr/>
          </p:nvSpPr>
          <p:spPr bwMode="auto">
            <a:xfrm>
              <a:off x="5109" y="4146"/>
              <a:ext cx="23" cy="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1"/>
                </a:cxn>
                <a:cxn ang="0">
                  <a:pos x="10" y="4"/>
                </a:cxn>
                <a:cxn ang="0">
                  <a:pos x="10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0" h="11">
                  <a:moveTo>
                    <a:pt x="4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10" y="2"/>
                    <a:pt x="10" y="3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3" name="Freeform 143"/>
            <p:cNvSpPr>
              <a:spLocks/>
            </p:cNvSpPr>
            <p:nvPr/>
          </p:nvSpPr>
          <p:spPr bwMode="auto">
            <a:xfrm>
              <a:off x="5134" y="4146"/>
              <a:ext cx="26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7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8"/>
                  </a:cubicBezTo>
                  <a:cubicBezTo>
                    <a:pt x="7" y="8"/>
                    <a:pt x="8" y="8"/>
                    <a:pt x="8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45" name="Прямоугольник 144"/>
          <p:cNvSpPr/>
          <p:nvPr/>
        </p:nvSpPr>
        <p:spPr>
          <a:xfrm>
            <a:off x="251520" y="1916832"/>
            <a:ext cx="57606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70C0"/>
                </a:solidFill>
              </a:rPr>
              <a:t>«Банк новинок» – это отраслевой обзор, включающий в себя структурированное описание новых продуктов, вышедших на рынок B2C.</a:t>
            </a:r>
            <a:endParaRPr lang="en-US" sz="1600" dirty="0" smtClean="0">
              <a:solidFill>
                <a:srgbClr val="0070C0"/>
              </a:solidFill>
            </a:endParaRPr>
          </a:p>
          <a:p>
            <a:pPr algn="just"/>
            <a:r>
              <a:rPr lang="ru-RU" sz="1600" dirty="0" smtClean="0">
                <a:solidFill>
                  <a:srgbClr val="0070C0"/>
                </a:solidFill>
              </a:rPr>
              <a:t>. 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4283968" y="263691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152" name="TextBox 151"/>
          <p:cNvSpPr txBox="1"/>
          <p:nvPr/>
        </p:nvSpPr>
        <p:spPr>
          <a:xfrm>
            <a:off x="467544" y="1268760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ИА </a:t>
            </a:r>
            <a:r>
              <a:rPr lang="en-US" b="1" dirty="0" smtClean="0">
                <a:solidFill>
                  <a:srgbClr val="FF0000"/>
                </a:solidFill>
              </a:rPr>
              <a:t>INFOLine </a:t>
            </a:r>
            <a:r>
              <a:rPr lang="ru-RU" b="1" dirty="0" smtClean="0">
                <a:solidFill>
                  <a:srgbClr val="FF0000"/>
                </a:solidFill>
              </a:rPr>
              <a:t>предлагает Вашему вниманию периодический обзор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«Банк новинок»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5508104" y="4365104"/>
            <a:ext cx="34563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</a:rPr>
              <a:t>Периодический обзор «Банк новинок» </a:t>
            </a:r>
            <a:r>
              <a:rPr lang="ru-RU" sz="1200" dirty="0" smtClean="0">
                <a:solidFill>
                  <a:srgbClr val="0070C0"/>
                </a:solidFill>
              </a:rPr>
              <a:t>представлен в отраслевых версиях на ежемесячной и ежеквартальной основе. Данный продукт будет полезен производителям товаров, дистрибьюторам, производителям ингредиентов и упаковки, рекламным агентствам – для отслеживания конкурентной среды, тенденций на рынке, управления ассортиментным портфелем.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803553">
            <a:off x="6462049" y="1956361"/>
            <a:ext cx="1206952" cy="1699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29643">
            <a:off x="6991832" y="1822636"/>
            <a:ext cx="1302935" cy="1834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168231">
            <a:off x="7467420" y="2017324"/>
            <a:ext cx="1380486" cy="201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" name="TextBox 158"/>
          <p:cNvSpPr txBox="1"/>
          <p:nvPr/>
        </p:nvSpPr>
        <p:spPr>
          <a:xfrm>
            <a:off x="395536" y="2708920"/>
            <a:ext cx="5112568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b="1" dirty="0" smtClean="0">
                <a:solidFill>
                  <a:srgbClr val="FF0000"/>
                </a:solidFill>
              </a:rPr>
              <a:t>Банк новинок на рынке хлеба и хлебобулочных изделий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b="1" dirty="0" smtClean="0">
                <a:solidFill>
                  <a:srgbClr val="0070C0"/>
                </a:solidFill>
              </a:rPr>
              <a:t>Банк новинок на рынке кондитерских изделий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b="1" dirty="0" smtClean="0">
                <a:solidFill>
                  <a:srgbClr val="FF0000"/>
                </a:solidFill>
              </a:rPr>
              <a:t>Банк новинок на рынке масел, жиров и соусов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b="1" dirty="0" smtClean="0">
                <a:solidFill>
                  <a:srgbClr val="0070C0"/>
                </a:solidFill>
              </a:rPr>
              <a:t>Банк новинок на рынке замороженных полуфабрикатов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b="1" dirty="0" smtClean="0">
                <a:solidFill>
                  <a:srgbClr val="FF0000"/>
                </a:solidFill>
              </a:rPr>
              <a:t>Банк новинок на рынке молока и молочных продуктов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b="1" dirty="0" smtClean="0">
                <a:solidFill>
                  <a:srgbClr val="0070C0"/>
                </a:solidFill>
              </a:rPr>
              <a:t>Банк новинок на рынке мороженого, сорбета и фруктового льда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b="1" dirty="0" smtClean="0">
                <a:solidFill>
                  <a:srgbClr val="FF0000"/>
                </a:solidFill>
              </a:rPr>
              <a:t>Банк новинок на рынке изоляционных материалов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b="1" dirty="0" smtClean="0">
                <a:solidFill>
                  <a:srgbClr val="0070C0"/>
                </a:solidFill>
              </a:rPr>
              <a:t>Банк новинок на рынке лакокрасочных материалов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b="1" dirty="0" smtClean="0">
                <a:solidFill>
                  <a:srgbClr val="FF0000"/>
                </a:solidFill>
              </a:rPr>
              <a:t>Индивидуальный решения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ru-RU" sz="1400" b="1" dirty="0" smtClean="0">
              <a:solidFill>
                <a:srgbClr val="0070C0"/>
              </a:solidFill>
            </a:endParaRPr>
          </a:p>
          <a:p>
            <a:endParaRPr lang="ru-RU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Рисунок 162" descr="abstract-waves-on-a-blue-background.jpg"/>
          <p:cNvPicPr>
            <a:picLocks noChangeAspect="1"/>
          </p:cNvPicPr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blipFill dpi="0" rotWithShape="1">
            <a:blip r:embed="rId3" cstate="print">
              <a:lum bright="-2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49160" name="Содержимое 151"/>
          <p:cNvSpPr>
            <a:spLocks noGrp="1"/>
          </p:cNvSpPr>
          <p:nvPr>
            <p:ph sz="half" idx="1"/>
          </p:nvPr>
        </p:nvSpPr>
        <p:spPr>
          <a:xfrm>
            <a:off x="251520" y="1268760"/>
            <a:ext cx="2520280" cy="4896544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>
              <a:buFontTx/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Потребитель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050" dirty="0" smtClean="0">
              <a:solidFill>
                <a:srgbClr val="0070C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050" dirty="0" smtClean="0">
                <a:solidFill>
                  <a:srgbClr val="0070C0"/>
                </a:solidFill>
              </a:rPr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050" dirty="0" smtClean="0"/>
          </a:p>
          <a:p>
            <a:pPr marL="0" indent="0" algn="just">
              <a:spcBef>
                <a:spcPts val="0"/>
              </a:spcBef>
              <a:buNone/>
            </a:pPr>
            <a:endParaRPr lang="ru-RU" sz="1050" dirty="0" smtClean="0"/>
          </a:p>
          <a:p>
            <a:pPr marL="0" indent="0" algn="just">
              <a:spcBef>
                <a:spcPts val="0"/>
              </a:spcBef>
              <a:buNone/>
            </a:pPr>
            <a:endParaRPr lang="ru-RU" sz="1050" dirty="0" smtClean="0"/>
          </a:p>
          <a:p>
            <a:pPr marL="0" indent="0" algn="just">
              <a:spcBef>
                <a:spcPts val="0"/>
              </a:spcBef>
              <a:buNone/>
            </a:pPr>
            <a:endParaRPr lang="ru-RU" sz="1050" dirty="0" smtClean="0"/>
          </a:p>
          <a:p>
            <a:pPr marL="0" indent="0" algn="just">
              <a:spcBef>
                <a:spcPts val="0"/>
              </a:spcBef>
              <a:buNone/>
            </a:pPr>
            <a:endParaRPr lang="ru-RU" sz="1050" dirty="0" smtClean="0"/>
          </a:p>
          <a:p>
            <a:pPr marL="0" indent="0" algn="just">
              <a:spcBef>
                <a:spcPts val="0"/>
              </a:spcBef>
              <a:buNone/>
            </a:pPr>
            <a:endParaRPr lang="ru-RU" sz="1050" dirty="0" smtClean="0"/>
          </a:p>
          <a:p>
            <a:pPr marL="0" indent="0" algn="just">
              <a:spcBef>
                <a:spcPts val="0"/>
              </a:spcBef>
              <a:buNone/>
            </a:pPr>
            <a:endParaRPr lang="ru-RU" sz="1050" dirty="0" smtClean="0"/>
          </a:p>
          <a:p>
            <a:pPr marL="0" indent="0" algn="just">
              <a:spcBef>
                <a:spcPts val="0"/>
              </a:spcBef>
              <a:buNone/>
            </a:pPr>
            <a:endParaRPr lang="ru-RU" sz="1050" dirty="0" smtClean="0"/>
          </a:p>
          <a:p>
            <a:pPr marL="0" indent="0" algn="just">
              <a:spcBef>
                <a:spcPts val="0"/>
              </a:spcBef>
              <a:buNone/>
            </a:pPr>
            <a:endParaRPr lang="ru-RU" sz="1050" dirty="0" smtClean="0"/>
          </a:p>
          <a:p>
            <a:pPr marL="0" indent="0" algn="just">
              <a:spcBef>
                <a:spcPts val="0"/>
              </a:spcBef>
              <a:buNone/>
            </a:pPr>
            <a:endParaRPr lang="ru-RU" sz="1050" dirty="0" smtClean="0"/>
          </a:p>
          <a:p>
            <a:pPr marL="0" indent="0" algn="just">
              <a:spcBef>
                <a:spcPts val="0"/>
              </a:spcBef>
              <a:buNone/>
            </a:pPr>
            <a:endParaRPr lang="ru-RU" sz="1050" dirty="0" smtClean="0"/>
          </a:p>
          <a:p>
            <a:pPr marL="0" indent="0" algn="just">
              <a:spcBef>
                <a:spcPts val="0"/>
              </a:spcBef>
              <a:buNone/>
            </a:pPr>
            <a:endParaRPr lang="ru-RU" sz="1050" dirty="0" smtClean="0"/>
          </a:p>
          <a:p>
            <a:pPr marL="0" indent="0" algn="just">
              <a:spcBef>
                <a:spcPts val="0"/>
              </a:spcBef>
              <a:buNone/>
            </a:pPr>
            <a:endParaRPr lang="ru-RU" sz="1050" dirty="0" smtClean="0"/>
          </a:p>
          <a:p>
            <a:pPr marL="0" indent="0" algn="just">
              <a:spcBef>
                <a:spcPts val="0"/>
              </a:spcBef>
              <a:buNone/>
            </a:pPr>
            <a:endParaRPr lang="ru-RU" sz="1050" dirty="0" smtClean="0"/>
          </a:p>
          <a:p>
            <a:pPr marL="0" indent="0" algn="just">
              <a:spcBef>
                <a:spcPts val="0"/>
              </a:spcBef>
              <a:buNone/>
            </a:pPr>
            <a:endParaRPr lang="ru-RU" sz="1050" dirty="0" smtClean="0"/>
          </a:p>
          <a:p>
            <a:pPr algn="ctr">
              <a:buFontTx/>
              <a:buNone/>
            </a:pP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157" name="Текст 156"/>
          <p:cNvSpPr>
            <a:spLocks noGrp="1"/>
          </p:cNvSpPr>
          <p:nvPr>
            <p:ph type="body" sz="half" idx="2"/>
          </p:nvPr>
        </p:nvSpPr>
        <p:spPr>
          <a:xfrm>
            <a:off x="3059832" y="1268760"/>
            <a:ext cx="2804120" cy="4896544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ВТО</a:t>
            </a:r>
          </a:p>
        </p:txBody>
      </p:sp>
      <p:grpSp>
        <p:nvGrpSpPr>
          <p:cNvPr id="2" name="Группа 163"/>
          <p:cNvGrpSpPr/>
          <p:nvPr/>
        </p:nvGrpSpPr>
        <p:grpSpPr>
          <a:xfrm>
            <a:off x="428596" y="301607"/>
            <a:ext cx="2246313" cy="555625"/>
            <a:chOff x="288925" y="230188"/>
            <a:chExt cx="2246313" cy="555625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5129" name="Freeform 18"/>
            <p:cNvSpPr>
              <a:spLocks noEditPoints="1"/>
            </p:cNvSpPr>
            <p:nvPr/>
          </p:nvSpPr>
          <p:spPr bwMode="auto">
            <a:xfrm>
              <a:off x="1835150" y="549275"/>
              <a:ext cx="700088" cy="236538"/>
            </a:xfrm>
            <a:custGeom>
              <a:avLst/>
              <a:gdLst>
                <a:gd name="T0" fmla="*/ 2147483647 w 187"/>
                <a:gd name="T1" fmla="*/ 2147483647 h 63"/>
                <a:gd name="T2" fmla="*/ 2147483647 w 187"/>
                <a:gd name="T3" fmla="*/ 2147483647 h 63"/>
                <a:gd name="T4" fmla="*/ 2147483647 w 187"/>
                <a:gd name="T5" fmla="*/ 2147483647 h 63"/>
                <a:gd name="T6" fmla="*/ 2147483647 w 187"/>
                <a:gd name="T7" fmla="*/ 2147483647 h 63"/>
                <a:gd name="T8" fmla="*/ 2147483647 w 187"/>
                <a:gd name="T9" fmla="*/ 2147483647 h 63"/>
                <a:gd name="T10" fmla="*/ 2147483647 w 187"/>
                <a:gd name="T11" fmla="*/ 2147483647 h 63"/>
                <a:gd name="T12" fmla="*/ 2147483647 w 187"/>
                <a:gd name="T13" fmla="*/ 2147483647 h 63"/>
                <a:gd name="T14" fmla="*/ 2147483647 w 187"/>
                <a:gd name="T15" fmla="*/ 2147483647 h 63"/>
                <a:gd name="T16" fmla="*/ 2147483647 w 187"/>
                <a:gd name="T17" fmla="*/ 2147483647 h 63"/>
                <a:gd name="T18" fmla="*/ 2147483647 w 187"/>
                <a:gd name="T19" fmla="*/ 2147483647 h 63"/>
                <a:gd name="T20" fmla="*/ 2147483647 w 187"/>
                <a:gd name="T21" fmla="*/ 2147483647 h 63"/>
                <a:gd name="T22" fmla="*/ 2147483647 w 187"/>
                <a:gd name="T23" fmla="*/ 2147483647 h 63"/>
                <a:gd name="T24" fmla="*/ 2147483647 w 187"/>
                <a:gd name="T25" fmla="*/ 2147483647 h 63"/>
                <a:gd name="T26" fmla="*/ 2147483647 w 187"/>
                <a:gd name="T27" fmla="*/ 2147483647 h 63"/>
                <a:gd name="T28" fmla="*/ 2147483647 w 187"/>
                <a:gd name="T29" fmla="*/ 2147483647 h 63"/>
                <a:gd name="T30" fmla="*/ 2147483647 w 187"/>
                <a:gd name="T31" fmla="*/ 2147483647 h 63"/>
                <a:gd name="T32" fmla="*/ 2147483647 w 187"/>
                <a:gd name="T33" fmla="*/ 2147483647 h 63"/>
                <a:gd name="T34" fmla="*/ 2147483647 w 187"/>
                <a:gd name="T35" fmla="*/ 2147483647 h 63"/>
                <a:gd name="T36" fmla="*/ 2147483647 w 187"/>
                <a:gd name="T37" fmla="*/ 2147483647 h 63"/>
                <a:gd name="T38" fmla="*/ 2147483647 w 187"/>
                <a:gd name="T39" fmla="*/ 2147483647 h 63"/>
                <a:gd name="T40" fmla="*/ 2147483647 w 187"/>
                <a:gd name="T41" fmla="*/ 2147483647 h 63"/>
                <a:gd name="T42" fmla="*/ 2147483647 w 187"/>
                <a:gd name="T43" fmla="*/ 2147483647 h 63"/>
                <a:gd name="T44" fmla="*/ 2147483647 w 187"/>
                <a:gd name="T45" fmla="*/ 2147483647 h 63"/>
                <a:gd name="T46" fmla="*/ 2147483647 w 187"/>
                <a:gd name="T47" fmla="*/ 2147483647 h 63"/>
                <a:gd name="T48" fmla="*/ 2147483647 w 187"/>
                <a:gd name="T49" fmla="*/ 2147483647 h 63"/>
                <a:gd name="T50" fmla="*/ 2147483647 w 187"/>
                <a:gd name="T51" fmla="*/ 2147483647 h 63"/>
                <a:gd name="T52" fmla="*/ 2147483647 w 187"/>
                <a:gd name="T53" fmla="*/ 2147483647 h 63"/>
                <a:gd name="T54" fmla="*/ 2147483647 w 187"/>
                <a:gd name="T55" fmla="*/ 2147483647 h 63"/>
                <a:gd name="T56" fmla="*/ 2147483647 w 187"/>
                <a:gd name="T57" fmla="*/ 2147483647 h 63"/>
                <a:gd name="T58" fmla="*/ 2147483647 w 187"/>
                <a:gd name="T59" fmla="*/ 2147483647 h 63"/>
                <a:gd name="T60" fmla="*/ 2147483647 w 187"/>
                <a:gd name="T61" fmla="*/ 2147483647 h 63"/>
                <a:gd name="T62" fmla="*/ 2147483647 w 187"/>
                <a:gd name="T63" fmla="*/ 2147483647 h 63"/>
                <a:gd name="T64" fmla="*/ 2147483647 w 187"/>
                <a:gd name="T65" fmla="*/ 2147483647 h 63"/>
                <a:gd name="T66" fmla="*/ 2147483647 w 187"/>
                <a:gd name="T67" fmla="*/ 2147483647 h 63"/>
                <a:gd name="T68" fmla="*/ 2147483647 w 187"/>
                <a:gd name="T69" fmla="*/ 2147483647 h 63"/>
                <a:gd name="T70" fmla="*/ 2147483647 w 187"/>
                <a:gd name="T71" fmla="*/ 2147483647 h 63"/>
                <a:gd name="T72" fmla="*/ 2147483647 w 187"/>
                <a:gd name="T73" fmla="*/ 2147483647 h 63"/>
                <a:gd name="T74" fmla="*/ 2147483647 w 187"/>
                <a:gd name="T75" fmla="*/ 2147483647 h 63"/>
                <a:gd name="T76" fmla="*/ 2147483647 w 187"/>
                <a:gd name="T77" fmla="*/ 2147483647 h 63"/>
                <a:gd name="T78" fmla="*/ 2147483647 w 187"/>
                <a:gd name="T79" fmla="*/ 2147483647 h 63"/>
                <a:gd name="T80" fmla="*/ 2147483647 w 187"/>
                <a:gd name="T81" fmla="*/ 2147483647 h 63"/>
                <a:gd name="T82" fmla="*/ 2147483647 w 187"/>
                <a:gd name="T83" fmla="*/ 2147483647 h 63"/>
                <a:gd name="T84" fmla="*/ 2147483647 w 187"/>
                <a:gd name="T85" fmla="*/ 2147483647 h 63"/>
                <a:gd name="T86" fmla="*/ 2147483647 w 187"/>
                <a:gd name="T87" fmla="*/ 2147483647 h 63"/>
                <a:gd name="T88" fmla="*/ 2147483647 w 187"/>
                <a:gd name="T89" fmla="*/ 2147483647 h 63"/>
                <a:gd name="T90" fmla="*/ 2147483647 w 187"/>
                <a:gd name="T91" fmla="*/ 2147483647 h 63"/>
                <a:gd name="T92" fmla="*/ 2147483647 w 187"/>
                <a:gd name="T93" fmla="*/ 2147483647 h 63"/>
                <a:gd name="T94" fmla="*/ 2147483647 w 187"/>
                <a:gd name="T95" fmla="*/ 2147483647 h 63"/>
                <a:gd name="T96" fmla="*/ 2147483647 w 187"/>
                <a:gd name="T97" fmla="*/ 2147483647 h 63"/>
                <a:gd name="T98" fmla="*/ 2147483647 w 187"/>
                <a:gd name="T99" fmla="*/ 2147483647 h 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7"/>
                <a:gd name="T151" fmla="*/ 0 h 63"/>
                <a:gd name="T152" fmla="*/ 187 w 187"/>
                <a:gd name="T153" fmla="*/ 63 h 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7" h="63">
                  <a:moveTo>
                    <a:pt x="174" y="43"/>
                  </a:moveTo>
                  <a:cubicBezTo>
                    <a:pt x="170" y="45"/>
                    <a:pt x="167" y="47"/>
                    <a:pt x="163" y="48"/>
                  </a:cubicBezTo>
                  <a:cubicBezTo>
                    <a:pt x="161" y="49"/>
                    <a:pt x="159" y="49"/>
                    <a:pt x="157" y="49"/>
                  </a:cubicBezTo>
                  <a:cubicBezTo>
                    <a:pt x="156" y="50"/>
                    <a:pt x="154" y="50"/>
                    <a:pt x="153" y="50"/>
                  </a:cubicBezTo>
                  <a:cubicBezTo>
                    <a:pt x="150" y="50"/>
                    <a:pt x="147" y="49"/>
                    <a:pt x="145" y="47"/>
                  </a:cubicBezTo>
                  <a:cubicBezTo>
                    <a:pt x="143" y="45"/>
                    <a:pt x="142" y="43"/>
                    <a:pt x="142" y="40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8" y="36"/>
                    <a:pt x="153" y="34"/>
                    <a:pt x="157" y="32"/>
                  </a:cubicBezTo>
                  <a:cubicBezTo>
                    <a:pt x="161" y="30"/>
                    <a:pt x="164" y="29"/>
                    <a:pt x="166" y="28"/>
                  </a:cubicBezTo>
                  <a:cubicBezTo>
                    <a:pt x="173" y="24"/>
                    <a:pt x="178" y="21"/>
                    <a:pt x="181" y="18"/>
                  </a:cubicBezTo>
                  <a:cubicBezTo>
                    <a:pt x="184" y="14"/>
                    <a:pt x="186" y="11"/>
                    <a:pt x="186" y="7"/>
                  </a:cubicBezTo>
                  <a:cubicBezTo>
                    <a:pt x="186" y="5"/>
                    <a:pt x="185" y="3"/>
                    <a:pt x="183" y="2"/>
                  </a:cubicBezTo>
                  <a:cubicBezTo>
                    <a:pt x="181" y="1"/>
                    <a:pt x="179" y="0"/>
                    <a:pt x="175" y="0"/>
                  </a:cubicBezTo>
                  <a:cubicBezTo>
                    <a:pt x="172" y="0"/>
                    <a:pt x="167" y="1"/>
                    <a:pt x="162" y="3"/>
                  </a:cubicBezTo>
                  <a:cubicBezTo>
                    <a:pt x="160" y="3"/>
                    <a:pt x="159" y="4"/>
                    <a:pt x="157" y="4"/>
                  </a:cubicBezTo>
                  <a:cubicBezTo>
                    <a:pt x="154" y="6"/>
                    <a:pt x="150" y="8"/>
                    <a:pt x="146" y="11"/>
                  </a:cubicBezTo>
                  <a:cubicBezTo>
                    <a:pt x="139" y="16"/>
                    <a:pt x="133" y="21"/>
                    <a:pt x="130" y="26"/>
                  </a:cubicBezTo>
                  <a:cubicBezTo>
                    <a:pt x="128" y="28"/>
                    <a:pt x="127" y="31"/>
                    <a:pt x="126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9" y="39"/>
                    <a:pt x="114" y="42"/>
                    <a:pt x="111" y="43"/>
                  </a:cubicBezTo>
                  <a:cubicBezTo>
                    <a:pt x="108" y="45"/>
                    <a:pt x="106" y="46"/>
                    <a:pt x="104" y="46"/>
                  </a:cubicBezTo>
                  <a:cubicBezTo>
                    <a:pt x="101" y="46"/>
                    <a:pt x="100" y="44"/>
                    <a:pt x="100" y="42"/>
                  </a:cubicBezTo>
                  <a:cubicBezTo>
                    <a:pt x="100" y="38"/>
                    <a:pt x="106" y="30"/>
                    <a:pt x="118" y="20"/>
                  </a:cubicBezTo>
                  <a:cubicBezTo>
                    <a:pt x="121" y="17"/>
                    <a:pt x="122" y="15"/>
                    <a:pt x="122" y="14"/>
                  </a:cubicBezTo>
                  <a:cubicBezTo>
                    <a:pt x="122" y="12"/>
                    <a:pt x="122" y="9"/>
                    <a:pt x="121" y="7"/>
                  </a:cubicBezTo>
                  <a:cubicBezTo>
                    <a:pt x="120" y="4"/>
                    <a:pt x="119" y="3"/>
                    <a:pt x="118" y="3"/>
                  </a:cubicBezTo>
                  <a:cubicBezTo>
                    <a:pt x="115" y="3"/>
                    <a:pt x="112" y="4"/>
                    <a:pt x="109" y="6"/>
                  </a:cubicBezTo>
                  <a:cubicBezTo>
                    <a:pt x="102" y="10"/>
                    <a:pt x="96" y="13"/>
                    <a:pt x="91" y="17"/>
                  </a:cubicBezTo>
                  <a:cubicBezTo>
                    <a:pt x="86" y="21"/>
                    <a:pt x="82" y="24"/>
                    <a:pt x="78" y="28"/>
                  </a:cubicBezTo>
                  <a:cubicBezTo>
                    <a:pt x="74" y="31"/>
                    <a:pt x="71" y="34"/>
                    <a:pt x="69" y="36"/>
                  </a:cubicBezTo>
                  <a:cubicBezTo>
                    <a:pt x="67" y="38"/>
                    <a:pt x="65" y="39"/>
                    <a:pt x="65" y="39"/>
                  </a:cubicBezTo>
                  <a:cubicBezTo>
                    <a:pt x="63" y="39"/>
                    <a:pt x="63" y="38"/>
                    <a:pt x="63" y="37"/>
                  </a:cubicBezTo>
                  <a:cubicBezTo>
                    <a:pt x="63" y="34"/>
                    <a:pt x="68" y="28"/>
                    <a:pt x="79" y="18"/>
                  </a:cubicBezTo>
                  <a:cubicBezTo>
                    <a:pt x="80" y="16"/>
                    <a:pt x="81" y="16"/>
                    <a:pt x="82" y="15"/>
                  </a:cubicBezTo>
                  <a:cubicBezTo>
                    <a:pt x="82" y="15"/>
                    <a:pt x="83" y="14"/>
                    <a:pt x="83" y="13"/>
                  </a:cubicBezTo>
                  <a:cubicBezTo>
                    <a:pt x="83" y="13"/>
                    <a:pt x="84" y="12"/>
                    <a:pt x="84" y="12"/>
                  </a:cubicBezTo>
                  <a:cubicBezTo>
                    <a:pt x="84" y="10"/>
                    <a:pt x="83" y="10"/>
                    <a:pt x="82" y="9"/>
                  </a:cubicBezTo>
                  <a:cubicBezTo>
                    <a:pt x="80" y="8"/>
                    <a:pt x="79" y="8"/>
                    <a:pt x="76" y="8"/>
                  </a:cubicBezTo>
                  <a:cubicBezTo>
                    <a:pt x="73" y="8"/>
                    <a:pt x="70" y="9"/>
                    <a:pt x="67" y="12"/>
                  </a:cubicBezTo>
                  <a:cubicBezTo>
                    <a:pt x="63" y="15"/>
                    <a:pt x="59" y="19"/>
                    <a:pt x="55" y="25"/>
                  </a:cubicBezTo>
                  <a:cubicBezTo>
                    <a:pt x="52" y="28"/>
                    <a:pt x="51" y="30"/>
                    <a:pt x="49" y="32"/>
                  </a:cubicBezTo>
                  <a:cubicBezTo>
                    <a:pt x="49" y="32"/>
                    <a:pt x="49" y="33"/>
                    <a:pt x="49" y="33"/>
                  </a:cubicBezTo>
                  <a:cubicBezTo>
                    <a:pt x="49" y="34"/>
                    <a:pt x="49" y="34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3" y="39"/>
                    <a:pt x="38" y="42"/>
                    <a:pt x="35" y="43"/>
                  </a:cubicBezTo>
                  <a:cubicBezTo>
                    <a:pt x="31" y="45"/>
                    <a:pt x="28" y="46"/>
                    <a:pt x="25" y="46"/>
                  </a:cubicBezTo>
                  <a:cubicBezTo>
                    <a:pt x="21" y="46"/>
                    <a:pt x="19" y="46"/>
                    <a:pt x="17" y="44"/>
                  </a:cubicBezTo>
                  <a:cubicBezTo>
                    <a:pt x="15" y="43"/>
                    <a:pt x="15" y="41"/>
                    <a:pt x="15" y="39"/>
                  </a:cubicBezTo>
                  <a:cubicBezTo>
                    <a:pt x="15" y="37"/>
                    <a:pt x="15" y="35"/>
                    <a:pt x="17" y="33"/>
                  </a:cubicBezTo>
                  <a:cubicBezTo>
                    <a:pt x="19" y="31"/>
                    <a:pt x="23" y="28"/>
                    <a:pt x="29" y="24"/>
                  </a:cubicBezTo>
                  <a:cubicBezTo>
                    <a:pt x="31" y="22"/>
                    <a:pt x="34" y="20"/>
                    <a:pt x="36" y="16"/>
                  </a:cubicBezTo>
                  <a:cubicBezTo>
                    <a:pt x="39" y="12"/>
                    <a:pt x="40" y="9"/>
                    <a:pt x="40" y="7"/>
                  </a:cubicBezTo>
                  <a:cubicBezTo>
                    <a:pt x="40" y="5"/>
                    <a:pt x="38" y="4"/>
                    <a:pt x="34" y="4"/>
                  </a:cubicBezTo>
                  <a:cubicBezTo>
                    <a:pt x="26" y="4"/>
                    <a:pt x="17" y="10"/>
                    <a:pt x="7" y="22"/>
                  </a:cubicBezTo>
                  <a:cubicBezTo>
                    <a:pt x="7" y="22"/>
                    <a:pt x="7" y="23"/>
                    <a:pt x="6" y="23"/>
                  </a:cubicBezTo>
                  <a:cubicBezTo>
                    <a:pt x="5" y="25"/>
                    <a:pt x="4" y="27"/>
                    <a:pt x="3" y="28"/>
                  </a:cubicBezTo>
                  <a:cubicBezTo>
                    <a:pt x="2" y="29"/>
                    <a:pt x="2" y="30"/>
                    <a:pt x="1" y="32"/>
                  </a:cubicBezTo>
                  <a:cubicBezTo>
                    <a:pt x="1" y="34"/>
                    <a:pt x="0" y="37"/>
                    <a:pt x="0" y="39"/>
                  </a:cubicBezTo>
                  <a:cubicBezTo>
                    <a:pt x="0" y="44"/>
                    <a:pt x="2" y="49"/>
                    <a:pt x="4" y="54"/>
                  </a:cubicBezTo>
                  <a:cubicBezTo>
                    <a:pt x="5" y="55"/>
                    <a:pt x="6" y="56"/>
                    <a:pt x="6" y="57"/>
                  </a:cubicBezTo>
                  <a:cubicBezTo>
                    <a:pt x="9" y="60"/>
                    <a:pt x="12" y="61"/>
                    <a:pt x="17" y="61"/>
                  </a:cubicBezTo>
                  <a:cubicBezTo>
                    <a:pt x="21" y="61"/>
                    <a:pt x="26" y="60"/>
                    <a:pt x="32" y="56"/>
                  </a:cubicBezTo>
                  <a:cubicBezTo>
                    <a:pt x="37" y="53"/>
                    <a:pt x="42" y="48"/>
                    <a:pt x="48" y="42"/>
                  </a:cubicBezTo>
                  <a:cubicBezTo>
                    <a:pt x="48" y="42"/>
                    <a:pt x="49" y="42"/>
                    <a:pt x="49" y="42"/>
                  </a:cubicBezTo>
                  <a:cubicBezTo>
                    <a:pt x="49" y="44"/>
                    <a:pt x="49" y="46"/>
                    <a:pt x="49" y="47"/>
                  </a:cubicBezTo>
                  <a:cubicBezTo>
                    <a:pt x="50" y="49"/>
                    <a:pt x="50" y="51"/>
                    <a:pt x="51" y="52"/>
                  </a:cubicBezTo>
                  <a:cubicBezTo>
                    <a:pt x="53" y="56"/>
                    <a:pt x="55" y="58"/>
                    <a:pt x="57" y="58"/>
                  </a:cubicBezTo>
                  <a:cubicBezTo>
                    <a:pt x="59" y="58"/>
                    <a:pt x="60" y="57"/>
                    <a:pt x="61" y="56"/>
                  </a:cubicBezTo>
                  <a:cubicBezTo>
                    <a:pt x="63" y="55"/>
                    <a:pt x="65" y="53"/>
                    <a:pt x="68" y="49"/>
                  </a:cubicBezTo>
                  <a:cubicBezTo>
                    <a:pt x="71" y="46"/>
                    <a:pt x="74" y="43"/>
                    <a:pt x="76" y="41"/>
                  </a:cubicBezTo>
                  <a:cubicBezTo>
                    <a:pt x="79" y="38"/>
                    <a:pt x="82" y="35"/>
                    <a:pt x="86" y="32"/>
                  </a:cubicBezTo>
                  <a:cubicBezTo>
                    <a:pt x="92" y="27"/>
                    <a:pt x="97" y="24"/>
                    <a:pt x="101" y="23"/>
                  </a:cubicBezTo>
                  <a:cubicBezTo>
                    <a:pt x="97" y="27"/>
                    <a:pt x="95" y="31"/>
                    <a:pt x="92" y="34"/>
                  </a:cubicBezTo>
                  <a:cubicBezTo>
                    <a:pt x="90" y="38"/>
                    <a:pt x="88" y="40"/>
                    <a:pt x="87" y="42"/>
                  </a:cubicBezTo>
                  <a:cubicBezTo>
                    <a:pt x="85" y="44"/>
                    <a:pt x="85" y="46"/>
                    <a:pt x="84" y="47"/>
                  </a:cubicBezTo>
                  <a:cubicBezTo>
                    <a:pt x="83" y="49"/>
                    <a:pt x="83" y="51"/>
                    <a:pt x="83" y="53"/>
                  </a:cubicBezTo>
                  <a:cubicBezTo>
                    <a:pt x="83" y="58"/>
                    <a:pt x="86" y="61"/>
                    <a:pt x="91" y="61"/>
                  </a:cubicBezTo>
                  <a:cubicBezTo>
                    <a:pt x="94" y="61"/>
                    <a:pt x="99" y="60"/>
                    <a:pt x="104" y="57"/>
                  </a:cubicBezTo>
                  <a:cubicBezTo>
                    <a:pt x="109" y="53"/>
                    <a:pt x="116" y="48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4"/>
                    <a:pt x="125" y="46"/>
                    <a:pt x="125" y="48"/>
                  </a:cubicBezTo>
                  <a:cubicBezTo>
                    <a:pt x="126" y="52"/>
                    <a:pt x="128" y="55"/>
                    <a:pt x="130" y="57"/>
                  </a:cubicBezTo>
                  <a:cubicBezTo>
                    <a:pt x="134" y="61"/>
                    <a:pt x="139" y="63"/>
                    <a:pt x="145" y="63"/>
                  </a:cubicBezTo>
                  <a:cubicBezTo>
                    <a:pt x="149" y="63"/>
                    <a:pt x="153" y="62"/>
                    <a:pt x="157" y="60"/>
                  </a:cubicBezTo>
                  <a:cubicBezTo>
                    <a:pt x="160" y="60"/>
                    <a:pt x="163" y="58"/>
                    <a:pt x="165" y="57"/>
                  </a:cubicBezTo>
                  <a:cubicBezTo>
                    <a:pt x="172" y="53"/>
                    <a:pt x="179" y="47"/>
                    <a:pt x="187" y="40"/>
                  </a:cubicBezTo>
                  <a:cubicBezTo>
                    <a:pt x="187" y="35"/>
                    <a:pt x="187" y="35"/>
                    <a:pt x="187" y="35"/>
                  </a:cubicBezTo>
                  <a:cubicBezTo>
                    <a:pt x="182" y="38"/>
                    <a:pt x="178" y="41"/>
                    <a:pt x="174" y="43"/>
                  </a:cubicBezTo>
                  <a:moveTo>
                    <a:pt x="147" y="23"/>
                  </a:moveTo>
                  <a:cubicBezTo>
                    <a:pt x="150" y="20"/>
                    <a:pt x="152" y="18"/>
                    <a:pt x="155" y="16"/>
                  </a:cubicBezTo>
                  <a:cubicBezTo>
                    <a:pt x="156" y="15"/>
                    <a:pt x="157" y="15"/>
                    <a:pt x="157" y="15"/>
                  </a:cubicBezTo>
                  <a:cubicBezTo>
                    <a:pt x="159" y="13"/>
                    <a:pt x="161" y="12"/>
                    <a:pt x="164" y="11"/>
                  </a:cubicBezTo>
                  <a:cubicBezTo>
                    <a:pt x="166" y="10"/>
                    <a:pt x="168" y="9"/>
                    <a:pt x="170" y="9"/>
                  </a:cubicBezTo>
                  <a:cubicBezTo>
                    <a:pt x="171" y="9"/>
                    <a:pt x="172" y="10"/>
                    <a:pt x="172" y="11"/>
                  </a:cubicBezTo>
                  <a:cubicBezTo>
                    <a:pt x="172" y="12"/>
                    <a:pt x="171" y="14"/>
                    <a:pt x="169" y="17"/>
                  </a:cubicBezTo>
                  <a:cubicBezTo>
                    <a:pt x="167" y="19"/>
                    <a:pt x="163" y="22"/>
                    <a:pt x="159" y="25"/>
                  </a:cubicBezTo>
                  <a:cubicBezTo>
                    <a:pt x="158" y="25"/>
                    <a:pt x="158" y="26"/>
                    <a:pt x="157" y="26"/>
                  </a:cubicBezTo>
                  <a:cubicBezTo>
                    <a:pt x="153" y="28"/>
                    <a:pt x="148" y="30"/>
                    <a:pt x="143" y="32"/>
                  </a:cubicBezTo>
                  <a:cubicBezTo>
                    <a:pt x="144" y="29"/>
                    <a:pt x="145" y="26"/>
                    <a:pt x="147" y="23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5" name="Rectangle 20"/>
            <p:cNvSpPr>
              <a:spLocks noChangeArrowheads="1"/>
            </p:cNvSpPr>
            <p:nvPr/>
          </p:nvSpPr>
          <p:spPr bwMode="auto">
            <a:xfrm>
              <a:off x="288925" y="406400"/>
              <a:ext cx="134938" cy="330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24" name="Freeform 13"/>
            <p:cNvSpPr>
              <a:spLocks/>
            </p:cNvSpPr>
            <p:nvPr/>
          </p:nvSpPr>
          <p:spPr bwMode="auto">
            <a:xfrm>
              <a:off x="495300" y="241300"/>
              <a:ext cx="333375" cy="495300"/>
            </a:xfrm>
            <a:custGeom>
              <a:avLst/>
              <a:gdLst>
                <a:gd name="T0" fmla="*/ 2147483647 w 210"/>
                <a:gd name="T1" fmla="*/ 2147483647 h 312"/>
                <a:gd name="T2" fmla="*/ 2147483647 w 210"/>
                <a:gd name="T3" fmla="*/ 2147483647 h 312"/>
                <a:gd name="T4" fmla="*/ 2147483647 w 210"/>
                <a:gd name="T5" fmla="*/ 2147483647 h 312"/>
                <a:gd name="T6" fmla="*/ 0 w 210"/>
                <a:gd name="T7" fmla="*/ 2147483647 h 312"/>
                <a:gd name="T8" fmla="*/ 0 w 210"/>
                <a:gd name="T9" fmla="*/ 0 h 312"/>
                <a:gd name="T10" fmla="*/ 2147483647 w 210"/>
                <a:gd name="T11" fmla="*/ 0 h 312"/>
                <a:gd name="T12" fmla="*/ 2147483647 w 210"/>
                <a:gd name="T13" fmla="*/ 2147483647 h 312"/>
                <a:gd name="T14" fmla="*/ 2147483647 w 210"/>
                <a:gd name="T15" fmla="*/ 2147483647 h 312"/>
                <a:gd name="T16" fmla="*/ 2147483647 w 210"/>
                <a:gd name="T17" fmla="*/ 0 h 312"/>
                <a:gd name="T18" fmla="*/ 2147483647 w 210"/>
                <a:gd name="T19" fmla="*/ 0 h 312"/>
                <a:gd name="T20" fmla="*/ 2147483647 w 210"/>
                <a:gd name="T21" fmla="*/ 2147483647 h 312"/>
                <a:gd name="T22" fmla="*/ 2147483647 w 210"/>
                <a:gd name="T23" fmla="*/ 2147483647 h 312"/>
                <a:gd name="T24" fmla="*/ 2147483647 w 210"/>
                <a:gd name="T25" fmla="*/ 2147483647 h 3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0"/>
                <a:gd name="T40" fmla="*/ 0 h 312"/>
                <a:gd name="T41" fmla="*/ 210 w 210"/>
                <a:gd name="T42" fmla="*/ 312 h 3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0" h="312">
                  <a:moveTo>
                    <a:pt x="69" y="137"/>
                  </a:moveTo>
                  <a:lnTo>
                    <a:pt x="69" y="137"/>
                  </a:lnTo>
                  <a:lnTo>
                    <a:pt x="76" y="312"/>
                  </a:lnTo>
                  <a:lnTo>
                    <a:pt x="0" y="31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142" y="175"/>
                  </a:lnTo>
                  <a:lnTo>
                    <a:pt x="144" y="175"/>
                  </a:lnTo>
                  <a:lnTo>
                    <a:pt x="135" y="0"/>
                  </a:lnTo>
                  <a:lnTo>
                    <a:pt x="210" y="0"/>
                  </a:lnTo>
                  <a:lnTo>
                    <a:pt x="210" y="312"/>
                  </a:lnTo>
                  <a:lnTo>
                    <a:pt x="130" y="312"/>
                  </a:lnTo>
                  <a:lnTo>
                    <a:pt x="69" y="1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5" name="Freeform 14"/>
            <p:cNvSpPr>
              <a:spLocks/>
            </p:cNvSpPr>
            <p:nvPr/>
          </p:nvSpPr>
          <p:spPr bwMode="auto">
            <a:xfrm>
              <a:off x="896938" y="241300"/>
              <a:ext cx="269875" cy="495300"/>
            </a:xfrm>
            <a:custGeom>
              <a:avLst/>
              <a:gdLst>
                <a:gd name="T0" fmla="*/ 0 w 170"/>
                <a:gd name="T1" fmla="*/ 2147483647 h 312"/>
                <a:gd name="T2" fmla="*/ 0 w 170"/>
                <a:gd name="T3" fmla="*/ 0 h 312"/>
                <a:gd name="T4" fmla="*/ 2147483647 w 170"/>
                <a:gd name="T5" fmla="*/ 0 h 312"/>
                <a:gd name="T6" fmla="*/ 2147483647 w 170"/>
                <a:gd name="T7" fmla="*/ 2147483647 h 312"/>
                <a:gd name="T8" fmla="*/ 2147483647 w 170"/>
                <a:gd name="T9" fmla="*/ 2147483647 h 312"/>
                <a:gd name="T10" fmla="*/ 2147483647 w 170"/>
                <a:gd name="T11" fmla="*/ 2147483647 h 312"/>
                <a:gd name="T12" fmla="*/ 2147483647 w 170"/>
                <a:gd name="T13" fmla="*/ 2147483647 h 312"/>
                <a:gd name="T14" fmla="*/ 2147483647 w 170"/>
                <a:gd name="T15" fmla="*/ 2147483647 h 312"/>
                <a:gd name="T16" fmla="*/ 2147483647 w 170"/>
                <a:gd name="T17" fmla="*/ 2147483647 h 312"/>
                <a:gd name="T18" fmla="*/ 2147483647 w 170"/>
                <a:gd name="T19" fmla="*/ 2147483647 h 312"/>
                <a:gd name="T20" fmla="*/ 0 w 170"/>
                <a:gd name="T21" fmla="*/ 2147483647 h 3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0"/>
                <a:gd name="T34" fmla="*/ 0 h 312"/>
                <a:gd name="T35" fmla="*/ 170 w 170"/>
                <a:gd name="T36" fmla="*/ 312 h 3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0" h="312">
                  <a:moveTo>
                    <a:pt x="0" y="312"/>
                  </a:moveTo>
                  <a:lnTo>
                    <a:pt x="0" y="0"/>
                  </a:lnTo>
                  <a:lnTo>
                    <a:pt x="170" y="0"/>
                  </a:lnTo>
                  <a:lnTo>
                    <a:pt x="170" y="61"/>
                  </a:lnTo>
                  <a:lnTo>
                    <a:pt x="82" y="61"/>
                  </a:lnTo>
                  <a:lnTo>
                    <a:pt x="82" y="118"/>
                  </a:lnTo>
                  <a:lnTo>
                    <a:pt x="160" y="118"/>
                  </a:lnTo>
                  <a:lnTo>
                    <a:pt x="160" y="180"/>
                  </a:lnTo>
                  <a:lnTo>
                    <a:pt x="82" y="180"/>
                  </a:lnTo>
                  <a:lnTo>
                    <a:pt x="82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6" name="Freeform 15"/>
            <p:cNvSpPr>
              <a:spLocks noEditPoints="1"/>
            </p:cNvSpPr>
            <p:nvPr/>
          </p:nvSpPr>
          <p:spPr bwMode="auto">
            <a:xfrm>
              <a:off x="1208088" y="230188"/>
              <a:ext cx="333375" cy="522287"/>
            </a:xfrm>
            <a:custGeom>
              <a:avLst/>
              <a:gdLst>
                <a:gd name="T0" fmla="*/ 2147483647 w 89"/>
                <a:gd name="T1" fmla="*/ 2147483647 h 139"/>
                <a:gd name="T2" fmla="*/ 2147483647 w 89"/>
                <a:gd name="T3" fmla="*/ 2147483647 h 139"/>
                <a:gd name="T4" fmla="*/ 2147483647 w 89"/>
                <a:gd name="T5" fmla="*/ 2147483647 h 139"/>
                <a:gd name="T6" fmla="*/ 2147483647 w 89"/>
                <a:gd name="T7" fmla="*/ 2147483647 h 139"/>
                <a:gd name="T8" fmla="*/ 2147483647 w 89"/>
                <a:gd name="T9" fmla="*/ 2147483647 h 139"/>
                <a:gd name="T10" fmla="*/ 2147483647 w 89"/>
                <a:gd name="T11" fmla="*/ 2147483647 h 139"/>
                <a:gd name="T12" fmla="*/ 2147483647 w 89"/>
                <a:gd name="T13" fmla="*/ 2147483647 h 139"/>
                <a:gd name="T14" fmla="*/ 2147483647 w 89"/>
                <a:gd name="T15" fmla="*/ 2147483647 h 139"/>
                <a:gd name="T16" fmla="*/ 2147483647 w 89"/>
                <a:gd name="T17" fmla="*/ 0 h 139"/>
                <a:gd name="T18" fmla="*/ 0 w 89"/>
                <a:gd name="T19" fmla="*/ 2147483647 h 139"/>
                <a:gd name="T20" fmla="*/ 0 w 89"/>
                <a:gd name="T21" fmla="*/ 2147483647 h 139"/>
                <a:gd name="T22" fmla="*/ 2147483647 w 89"/>
                <a:gd name="T23" fmla="*/ 2147483647 h 139"/>
                <a:gd name="T24" fmla="*/ 2147483647 w 89"/>
                <a:gd name="T25" fmla="*/ 2147483647 h 139"/>
                <a:gd name="T26" fmla="*/ 2147483647 w 89"/>
                <a:gd name="T27" fmla="*/ 2147483647 h 1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9"/>
                <a:gd name="T43" fmla="*/ 0 h 139"/>
                <a:gd name="T44" fmla="*/ 89 w 89"/>
                <a:gd name="T45" fmla="*/ 139 h 1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9" h="139">
                  <a:moveTo>
                    <a:pt x="56" y="96"/>
                  </a:moveTo>
                  <a:cubicBezTo>
                    <a:pt x="56" y="103"/>
                    <a:pt x="55" y="115"/>
                    <a:pt x="45" y="115"/>
                  </a:cubicBezTo>
                  <a:cubicBezTo>
                    <a:pt x="34" y="115"/>
                    <a:pt x="33" y="103"/>
                    <a:pt x="33" y="96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33"/>
                    <a:pt x="34" y="23"/>
                    <a:pt x="44" y="23"/>
                  </a:cubicBezTo>
                  <a:cubicBezTo>
                    <a:pt x="55" y="23"/>
                    <a:pt x="56" y="33"/>
                    <a:pt x="56" y="41"/>
                  </a:cubicBezTo>
                  <a:cubicBezTo>
                    <a:pt x="56" y="96"/>
                    <a:pt x="56" y="96"/>
                    <a:pt x="56" y="96"/>
                  </a:cubicBezTo>
                  <a:moveTo>
                    <a:pt x="89" y="39"/>
                  </a:moveTo>
                  <a:cubicBezTo>
                    <a:pt x="89" y="14"/>
                    <a:pt x="73" y="0"/>
                    <a:pt x="45" y="0"/>
                  </a:cubicBezTo>
                  <a:cubicBezTo>
                    <a:pt x="16" y="0"/>
                    <a:pt x="0" y="14"/>
                    <a:pt x="0" y="39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23"/>
                    <a:pt x="11" y="139"/>
                    <a:pt x="45" y="139"/>
                  </a:cubicBezTo>
                  <a:cubicBezTo>
                    <a:pt x="78" y="139"/>
                    <a:pt x="89" y="123"/>
                    <a:pt x="89" y="93"/>
                  </a:cubicBezTo>
                  <a:lnTo>
                    <a:pt x="89" y="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9" name="Rectangle 19"/>
            <p:cNvSpPr>
              <a:spLocks noChangeArrowheads="1"/>
            </p:cNvSpPr>
            <p:nvPr/>
          </p:nvSpPr>
          <p:spPr bwMode="auto">
            <a:xfrm>
              <a:off x="288925" y="241300"/>
              <a:ext cx="134938" cy="1270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33" name="Freeform 22"/>
            <p:cNvSpPr>
              <a:spLocks/>
            </p:cNvSpPr>
            <p:nvPr/>
          </p:nvSpPr>
          <p:spPr bwMode="auto">
            <a:xfrm>
              <a:off x="1957388" y="444500"/>
              <a:ext cx="74612" cy="66675"/>
            </a:xfrm>
            <a:custGeom>
              <a:avLst/>
              <a:gdLst>
                <a:gd name="T0" fmla="*/ 2147483647 w 20"/>
                <a:gd name="T1" fmla="*/ 2147483647 h 18"/>
                <a:gd name="T2" fmla="*/ 2147483647 w 20"/>
                <a:gd name="T3" fmla="*/ 2147483647 h 18"/>
                <a:gd name="T4" fmla="*/ 2147483647 w 20"/>
                <a:gd name="T5" fmla="*/ 2147483647 h 18"/>
                <a:gd name="T6" fmla="*/ 2147483647 w 20"/>
                <a:gd name="T7" fmla="*/ 2147483647 h 18"/>
                <a:gd name="T8" fmla="*/ 2147483647 w 20"/>
                <a:gd name="T9" fmla="*/ 2147483647 h 18"/>
                <a:gd name="T10" fmla="*/ 2147483647 w 20"/>
                <a:gd name="T11" fmla="*/ 2147483647 h 18"/>
                <a:gd name="T12" fmla="*/ 2147483647 w 20"/>
                <a:gd name="T13" fmla="*/ 0 h 18"/>
                <a:gd name="T14" fmla="*/ 2147483647 w 20"/>
                <a:gd name="T15" fmla="*/ 2147483647 h 18"/>
                <a:gd name="T16" fmla="*/ 0 w 20"/>
                <a:gd name="T17" fmla="*/ 2147483647 h 18"/>
                <a:gd name="T18" fmla="*/ 2147483647 w 20"/>
                <a:gd name="T19" fmla="*/ 214748364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18"/>
                <a:gd name="T32" fmla="*/ 20 w 20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18">
                  <a:moveTo>
                    <a:pt x="2" y="16"/>
                  </a:moveTo>
                  <a:cubicBezTo>
                    <a:pt x="4" y="17"/>
                    <a:pt x="6" y="18"/>
                    <a:pt x="7" y="18"/>
                  </a:cubicBezTo>
                  <a:cubicBezTo>
                    <a:pt x="9" y="18"/>
                    <a:pt x="11" y="17"/>
                    <a:pt x="13" y="16"/>
                  </a:cubicBezTo>
                  <a:cubicBezTo>
                    <a:pt x="14" y="15"/>
                    <a:pt x="15" y="15"/>
                    <a:pt x="16" y="13"/>
                  </a:cubicBezTo>
                  <a:cubicBezTo>
                    <a:pt x="19" y="10"/>
                    <a:pt x="20" y="8"/>
                    <a:pt x="20" y="5"/>
                  </a:cubicBezTo>
                  <a:cubicBezTo>
                    <a:pt x="20" y="4"/>
                    <a:pt x="20" y="2"/>
                    <a:pt x="18" y="1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1" y="7"/>
                    <a:pt x="0" y="10"/>
                    <a:pt x="0" y="12"/>
                  </a:cubicBezTo>
                  <a:cubicBezTo>
                    <a:pt x="0" y="14"/>
                    <a:pt x="1" y="15"/>
                    <a:pt x="2" y="16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7" name="Freeform 16"/>
            <p:cNvSpPr>
              <a:spLocks/>
            </p:cNvSpPr>
            <p:nvPr/>
          </p:nvSpPr>
          <p:spPr bwMode="auto">
            <a:xfrm>
              <a:off x="1335088" y="334963"/>
              <a:ext cx="573087" cy="431800"/>
            </a:xfrm>
            <a:custGeom>
              <a:avLst/>
              <a:gdLst>
                <a:gd name="T0" fmla="*/ 2147483647 w 153"/>
                <a:gd name="T1" fmla="*/ 2147483647 h 115"/>
                <a:gd name="T2" fmla="*/ 2147483647 w 153"/>
                <a:gd name="T3" fmla="*/ 2147483647 h 115"/>
                <a:gd name="T4" fmla="*/ 2147483647 w 153"/>
                <a:gd name="T5" fmla="*/ 2147483647 h 115"/>
                <a:gd name="T6" fmla="*/ 2147483647 w 153"/>
                <a:gd name="T7" fmla="*/ 2147483647 h 115"/>
                <a:gd name="T8" fmla="*/ 2147483647 w 153"/>
                <a:gd name="T9" fmla="*/ 2147483647 h 115"/>
                <a:gd name="T10" fmla="*/ 2147483647 w 153"/>
                <a:gd name="T11" fmla="*/ 2147483647 h 115"/>
                <a:gd name="T12" fmla="*/ 2147483647 w 153"/>
                <a:gd name="T13" fmla="*/ 2147483647 h 115"/>
                <a:gd name="T14" fmla="*/ 2147483647 w 153"/>
                <a:gd name="T15" fmla="*/ 2147483647 h 115"/>
                <a:gd name="T16" fmla="*/ 2147483647 w 153"/>
                <a:gd name="T17" fmla="*/ 2147483647 h 115"/>
                <a:gd name="T18" fmla="*/ 2147483647 w 153"/>
                <a:gd name="T19" fmla="*/ 2147483647 h 115"/>
                <a:gd name="T20" fmla="*/ 2147483647 w 153"/>
                <a:gd name="T21" fmla="*/ 2147483647 h 115"/>
                <a:gd name="T22" fmla="*/ 2147483647 w 153"/>
                <a:gd name="T23" fmla="*/ 2147483647 h 115"/>
                <a:gd name="T24" fmla="*/ 2147483647 w 153"/>
                <a:gd name="T25" fmla="*/ 2147483647 h 115"/>
                <a:gd name="T26" fmla="*/ 2147483647 w 153"/>
                <a:gd name="T27" fmla="*/ 2147483647 h 115"/>
                <a:gd name="T28" fmla="*/ 2147483647 w 153"/>
                <a:gd name="T29" fmla="*/ 2147483647 h 115"/>
                <a:gd name="T30" fmla="*/ 2147483647 w 153"/>
                <a:gd name="T31" fmla="*/ 0 h 115"/>
                <a:gd name="T32" fmla="*/ 2147483647 w 153"/>
                <a:gd name="T33" fmla="*/ 0 h 115"/>
                <a:gd name="T34" fmla="*/ 2147483647 w 153"/>
                <a:gd name="T35" fmla="*/ 2147483647 h 115"/>
                <a:gd name="T36" fmla="*/ 2147483647 w 153"/>
                <a:gd name="T37" fmla="*/ 2147483647 h 115"/>
                <a:gd name="T38" fmla="*/ 2147483647 w 153"/>
                <a:gd name="T39" fmla="*/ 2147483647 h 115"/>
                <a:gd name="T40" fmla="*/ 2147483647 w 153"/>
                <a:gd name="T41" fmla="*/ 2147483647 h 115"/>
                <a:gd name="T42" fmla="*/ 2147483647 w 153"/>
                <a:gd name="T43" fmla="*/ 2147483647 h 115"/>
                <a:gd name="T44" fmla="*/ 2147483647 w 153"/>
                <a:gd name="T45" fmla="*/ 2147483647 h 115"/>
                <a:gd name="T46" fmla="*/ 2147483647 w 153"/>
                <a:gd name="T47" fmla="*/ 2147483647 h 115"/>
                <a:gd name="T48" fmla="*/ 2147483647 w 153"/>
                <a:gd name="T49" fmla="*/ 2147483647 h 115"/>
                <a:gd name="T50" fmla="*/ 0 w 153"/>
                <a:gd name="T51" fmla="*/ 2147483647 h 115"/>
                <a:gd name="T52" fmla="*/ 2147483647 w 153"/>
                <a:gd name="T53" fmla="*/ 2147483647 h 115"/>
                <a:gd name="T54" fmla="*/ 2147483647 w 153"/>
                <a:gd name="T55" fmla="*/ 2147483647 h 115"/>
                <a:gd name="T56" fmla="*/ 2147483647 w 153"/>
                <a:gd name="T57" fmla="*/ 2147483647 h 115"/>
                <a:gd name="T58" fmla="*/ 2147483647 w 153"/>
                <a:gd name="T59" fmla="*/ 2147483647 h 115"/>
                <a:gd name="T60" fmla="*/ 2147483647 w 153"/>
                <a:gd name="T61" fmla="*/ 2147483647 h 115"/>
                <a:gd name="T62" fmla="*/ 2147483647 w 153"/>
                <a:gd name="T63" fmla="*/ 2147483647 h 115"/>
                <a:gd name="T64" fmla="*/ 2147483647 w 153"/>
                <a:gd name="T65" fmla="*/ 2147483647 h 115"/>
                <a:gd name="T66" fmla="*/ 2147483647 w 153"/>
                <a:gd name="T67" fmla="*/ 2147483647 h 115"/>
                <a:gd name="T68" fmla="*/ 2147483647 w 153"/>
                <a:gd name="T69" fmla="*/ 2147483647 h 115"/>
                <a:gd name="T70" fmla="*/ 2147483647 w 153"/>
                <a:gd name="T71" fmla="*/ 2147483647 h 115"/>
                <a:gd name="T72" fmla="*/ 2147483647 w 153"/>
                <a:gd name="T73" fmla="*/ 2147483647 h 115"/>
                <a:gd name="T74" fmla="*/ 2147483647 w 153"/>
                <a:gd name="T75" fmla="*/ 2147483647 h 1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3"/>
                <a:gd name="T115" fmla="*/ 0 h 115"/>
                <a:gd name="T116" fmla="*/ 153 w 153"/>
                <a:gd name="T117" fmla="*/ 115 h 1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3" h="115">
                  <a:moveTo>
                    <a:pt x="86" y="88"/>
                  </a:moveTo>
                  <a:cubicBezTo>
                    <a:pt x="80" y="87"/>
                    <a:pt x="73" y="86"/>
                    <a:pt x="64" y="86"/>
                  </a:cubicBezTo>
                  <a:cubicBezTo>
                    <a:pt x="69" y="79"/>
                    <a:pt x="77" y="70"/>
                    <a:pt x="90" y="56"/>
                  </a:cubicBezTo>
                  <a:cubicBezTo>
                    <a:pt x="102" y="43"/>
                    <a:pt x="111" y="33"/>
                    <a:pt x="119" y="26"/>
                  </a:cubicBezTo>
                  <a:cubicBezTo>
                    <a:pt x="127" y="19"/>
                    <a:pt x="131" y="16"/>
                    <a:pt x="133" y="16"/>
                  </a:cubicBezTo>
                  <a:cubicBezTo>
                    <a:pt x="134" y="16"/>
                    <a:pt x="135" y="17"/>
                    <a:pt x="135" y="17"/>
                  </a:cubicBezTo>
                  <a:cubicBezTo>
                    <a:pt x="135" y="19"/>
                    <a:pt x="131" y="25"/>
                    <a:pt x="123" y="35"/>
                  </a:cubicBezTo>
                  <a:cubicBezTo>
                    <a:pt x="113" y="47"/>
                    <a:pt x="108" y="56"/>
                    <a:pt x="108" y="62"/>
                  </a:cubicBezTo>
                  <a:cubicBezTo>
                    <a:pt x="108" y="65"/>
                    <a:pt x="109" y="66"/>
                    <a:pt x="111" y="66"/>
                  </a:cubicBezTo>
                  <a:cubicBezTo>
                    <a:pt x="113" y="66"/>
                    <a:pt x="116" y="64"/>
                    <a:pt x="120" y="62"/>
                  </a:cubicBezTo>
                  <a:cubicBezTo>
                    <a:pt x="124" y="59"/>
                    <a:pt x="129" y="55"/>
                    <a:pt x="135" y="50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8" y="37"/>
                    <a:pt x="144" y="29"/>
                    <a:pt x="147" y="22"/>
                  </a:cubicBezTo>
                  <a:cubicBezTo>
                    <a:pt x="151" y="15"/>
                    <a:pt x="153" y="10"/>
                    <a:pt x="153" y="6"/>
                  </a:cubicBezTo>
                  <a:cubicBezTo>
                    <a:pt x="153" y="4"/>
                    <a:pt x="153" y="3"/>
                    <a:pt x="151" y="2"/>
                  </a:cubicBezTo>
                  <a:cubicBezTo>
                    <a:pt x="150" y="1"/>
                    <a:pt x="149" y="0"/>
                    <a:pt x="147" y="0"/>
                  </a:cubicBezTo>
                  <a:cubicBezTo>
                    <a:pt x="147" y="0"/>
                    <a:pt x="146" y="0"/>
                    <a:pt x="145" y="0"/>
                  </a:cubicBezTo>
                  <a:cubicBezTo>
                    <a:pt x="142" y="0"/>
                    <a:pt x="137" y="2"/>
                    <a:pt x="131" y="6"/>
                  </a:cubicBezTo>
                  <a:cubicBezTo>
                    <a:pt x="125" y="9"/>
                    <a:pt x="118" y="15"/>
                    <a:pt x="111" y="22"/>
                  </a:cubicBezTo>
                  <a:cubicBezTo>
                    <a:pt x="103" y="29"/>
                    <a:pt x="94" y="38"/>
                    <a:pt x="84" y="49"/>
                  </a:cubicBezTo>
                  <a:cubicBezTo>
                    <a:pt x="75" y="59"/>
                    <a:pt x="64" y="72"/>
                    <a:pt x="53" y="85"/>
                  </a:cubicBezTo>
                  <a:cubicBezTo>
                    <a:pt x="46" y="86"/>
                    <a:pt x="29" y="86"/>
                    <a:pt x="25" y="87"/>
                  </a:cubicBezTo>
                  <a:cubicBezTo>
                    <a:pt x="20" y="87"/>
                    <a:pt x="17" y="89"/>
                    <a:pt x="14" y="90"/>
                  </a:cubicBezTo>
                  <a:cubicBezTo>
                    <a:pt x="12" y="92"/>
                    <a:pt x="10" y="94"/>
                    <a:pt x="8" y="96"/>
                  </a:cubicBezTo>
                  <a:cubicBezTo>
                    <a:pt x="6" y="99"/>
                    <a:pt x="4" y="102"/>
                    <a:pt x="1" y="104"/>
                  </a:cubicBezTo>
                  <a:cubicBezTo>
                    <a:pt x="0" y="106"/>
                    <a:pt x="0" y="107"/>
                    <a:pt x="0" y="108"/>
                  </a:cubicBezTo>
                  <a:cubicBezTo>
                    <a:pt x="0" y="110"/>
                    <a:pt x="1" y="110"/>
                    <a:pt x="4" y="110"/>
                  </a:cubicBezTo>
                  <a:cubicBezTo>
                    <a:pt x="6" y="110"/>
                    <a:pt x="9" y="110"/>
                    <a:pt x="13" y="108"/>
                  </a:cubicBezTo>
                  <a:cubicBezTo>
                    <a:pt x="18" y="107"/>
                    <a:pt x="22" y="107"/>
                    <a:pt x="24" y="107"/>
                  </a:cubicBezTo>
                  <a:cubicBezTo>
                    <a:pt x="27" y="106"/>
                    <a:pt x="30" y="106"/>
                    <a:pt x="33" y="106"/>
                  </a:cubicBezTo>
                  <a:cubicBezTo>
                    <a:pt x="39" y="106"/>
                    <a:pt x="57" y="105"/>
                    <a:pt x="65" y="106"/>
                  </a:cubicBezTo>
                  <a:cubicBezTo>
                    <a:pt x="72" y="107"/>
                    <a:pt x="80" y="109"/>
                    <a:pt x="89" y="110"/>
                  </a:cubicBezTo>
                  <a:cubicBezTo>
                    <a:pt x="98" y="112"/>
                    <a:pt x="104" y="113"/>
                    <a:pt x="108" y="114"/>
                  </a:cubicBezTo>
                  <a:cubicBezTo>
                    <a:pt x="112" y="115"/>
                    <a:pt x="115" y="115"/>
                    <a:pt x="117" y="114"/>
                  </a:cubicBezTo>
                  <a:cubicBezTo>
                    <a:pt x="119" y="113"/>
                    <a:pt x="120" y="112"/>
                    <a:pt x="123" y="110"/>
                  </a:cubicBezTo>
                  <a:cubicBezTo>
                    <a:pt x="125" y="108"/>
                    <a:pt x="130" y="104"/>
                    <a:pt x="136" y="98"/>
                  </a:cubicBezTo>
                  <a:cubicBezTo>
                    <a:pt x="131" y="98"/>
                    <a:pt x="123" y="96"/>
                    <a:pt x="112" y="94"/>
                  </a:cubicBezTo>
                  <a:cubicBezTo>
                    <a:pt x="100" y="91"/>
                    <a:pt x="92" y="89"/>
                    <a:pt x="86" y="88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pic>
        <p:nvPicPr>
          <p:cNvPr id="49158" name="Рисунок 20" descr="abstract-waves-on-a-blue-background.jpg"/>
          <p:cNvPicPr>
            <a:picLocks noChangeAspect="1"/>
          </p:cNvPicPr>
          <p:nvPr/>
        </p:nvPicPr>
        <p:blipFill>
          <a:blip r:embed="rId3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6357938"/>
            <a:ext cx="9144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395317" y="5857893"/>
            <a:ext cx="8391525" cy="873108"/>
            <a:chOff x="331" y="3735"/>
            <a:chExt cx="5286" cy="505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1" y="3735"/>
              <a:ext cx="5284" cy="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Freeform 5"/>
            <p:cNvSpPr>
              <a:spLocks/>
            </p:cNvSpPr>
            <p:nvPr/>
          </p:nvSpPr>
          <p:spPr bwMode="auto">
            <a:xfrm>
              <a:off x="2007" y="4116"/>
              <a:ext cx="3358" cy="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3" y="0"/>
                </a:cxn>
                <a:cxn ang="0">
                  <a:pos x="1453" y="13"/>
                </a:cxn>
                <a:cxn ang="0">
                  <a:pos x="1435" y="13"/>
                </a:cxn>
                <a:cxn ang="0">
                  <a:pos x="1433" y="16"/>
                </a:cxn>
                <a:cxn ang="0">
                  <a:pos x="1433" y="33"/>
                </a:cxn>
                <a:cxn ang="0">
                  <a:pos x="0" y="33"/>
                </a:cxn>
                <a:cxn ang="0">
                  <a:pos x="0" y="0"/>
                </a:cxn>
              </a:cxnLst>
              <a:rect l="0" t="0" r="r" b="b"/>
              <a:pathLst>
                <a:path w="1453" h="33">
                  <a:moveTo>
                    <a:pt x="0" y="0"/>
                  </a:moveTo>
                  <a:cubicBezTo>
                    <a:pt x="1453" y="0"/>
                    <a:pt x="1453" y="0"/>
                    <a:pt x="1453" y="0"/>
                  </a:cubicBezTo>
                  <a:cubicBezTo>
                    <a:pt x="1453" y="13"/>
                    <a:pt x="1453" y="13"/>
                    <a:pt x="1453" y="13"/>
                  </a:cubicBezTo>
                  <a:cubicBezTo>
                    <a:pt x="1435" y="13"/>
                    <a:pt x="1435" y="13"/>
                    <a:pt x="1435" y="13"/>
                  </a:cubicBezTo>
                  <a:cubicBezTo>
                    <a:pt x="1434" y="13"/>
                    <a:pt x="1433" y="14"/>
                    <a:pt x="1433" y="16"/>
                  </a:cubicBezTo>
                  <a:cubicBezTo>
                    <a:pt x="1433" y="21"/>
                    <a:pt x="1433" y="27"/>
                    <a:pt x="1433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>
              <a:off x="597" y="4116"/>
              <a:ext cx="797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1404" y="4116"/>
              <a:ext cx="596" cy="76"/>
            </a:xfrm>
            <a:prstGeom prst="rect">
              <a:avLst/>
            </a:prstGeom>
            <a:solidFill>
              <a:srgbClr val="0E66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Freeform 8"/>
            <p:cNvSpPr>
              <a:spLocks/>
            </p:cNvSpPr>
            <p:nvPr/>
          </p:nvSpPr>
          <p:spPr bwMode="auto">
            <a:xfrm>
              <a:off x="5386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Freeform 9"/>
            <p:cNvSpPr>
              <a:spLocks/>
            </p:cNvSpPr>
            <p:nvPr/>
          </p:nvSpPr>
          <p:spPr bwMode="auto">
            <a:xfrm>
              <a:off x="5386" y="4116"/>
              <a:ext cx="30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1"/>
                </a:cxn>
                <a:cxn ang="0">
                  <a:pos x="13" y="2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2"/>
                    <a:pt x="13" y="1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Freeform 10"/>
            <p:cNvSpPr>
              <a:spLocks/>
            </p:cNvSpPr>
            <p:nvPr/>
          </p:nvSpPr>
          <p:spPr bwMode="auto">
            <a:xfrm>
              <a:off x="5590" y="4116"/>
              <a:ext cx="27" cy="27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0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0" name="Freeform 11"/>
            <p:cNvSpPr>
              <a:spLocks/>
            </p:cNvSpPr>
            <p:nvPr/>
          </p:nvSpPr>
          <p:spPr bwMode="auto">
            <a:xfrm>
              <a:off x="5335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1" name="Freeform 12"/>
            <p:cNvSpPr>
              <a:spLocks/>
            </p:cNvSpPr>
            <p:nvPr/>
          </p:nvSpPr>
          <p:spPr bwMode="auto">
            <a:xfrm>
              <a:off x="5437" y="4069"/>
              <a:ext cx="28" cy="28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2" name="Freeform 13"/>
            <p:cNvSpPr>
              <a:spLocks/>
            </p:cNvSpPr>
            <p:nvPr/>
          </p:nvSpPr>
          <p:spPr bwMode="auto">
            <a:xfrm>
              <a:off x="5590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3" name="Freeform 14"/>
            <p:cNvSpPr>
              <a:spLocks/>
            </p:cNvSpPr>
            <p:nvPr/>
          </p:nvSpPr>
          <p:spPr bwMode="auto">
            <a:xfrm>
              <a:off x="5539" y="4116"/>
              <a:ext cx="27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4" name="Freeform 15"/>
            <p:cNvSpPr>
              <a:spLocks/>
            </p:cNvSpPr>
            <p:nvPr/>
          </p:nvSpPr>
          <p:spPr bwMode="auto">
            <a:xfrm>
              <a:off x="5539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5" name="Freeform 16"/>
            <p:cNvSpPr>
              <a:spLocks/>
            </p:cNvSpPr>
            <p:nvPr/>
          </p:nvSpPr>
          <p:spPr bwMode="auto">
            <a:xfrm>
              <a:off x="5437" y="4210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6" name="Freeform 17"/>
            <p:cNvSpPr>
              <a:spLocks/>
            </p:cNvSpPr>
            <p:nvPr/>
          </p:nvSpPr>
          <p:spPr bwMode="auto">
            <a:xfrm>
              <a:off x="5437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7" name="Freeform 18"/>
            <p:cNvSpPr>
              <a:spLocks/>
            </p:cNvSpPr>
            <p:nvPr/>
          </p:nvSpPr>
          <p:spPr bwMode="auto">
            <a:xfrm>
              <a:off x="5488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" name="Rectangle 19"/>
            <p:cNvSpPr>
              <a:spLocks noChangeArrowheads="1"/>
            </p:cNvSpPr>
            <p:nvPr/>
          </p:nvSpPr>
          <p:spPr bwMode="auto">
            <a:xfrm>
              <a:off x="333" y="4116"/>
              <a:ext cx="255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9" name="Freeform 20"/>
            <p:cNvSpPr>
              <a:spLocks/>
            </p:cNvSpPr>
            <p:nvPr/>
          </p:nvSpPr>
          <p:spPr bwMode="auto">
            <a:xfrm>
              <a:off x="641" y="4148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0" name="Freeform 21"/>
            <p:cNvSpPr>
              <a:spLocks/>
            </p:cNvSpPr>
            <p:nvPr/>
          </p:nvSpPr>
          <p:spPr bwMode="auto">
            <a:xfrm>
              <a:off x="67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1" name="Freeform 22"/>
            <p:cNvSpPr>
              <a:spLocks noEditPoints="1"/>
            </p:cNvSpPr>
            <p:nvPr/>
          </p:nvSpPr>
          <p:spPr bwMode="auto">
            <a:xfrm>
              <a:off x="703" y="4136"/>
              <a:ext cx="42" cy="49"/>
            </a:xfrm>
            <a:custGeom>
              <a:avLst/>
              <a:gdLst/>
              <a:ahLst/>
              <a:cxnLst>
                <a:cxn ang="0">
                  <a:pos x="11" y="21"/>
                </a:cxn>
                <a:cxn ang="0">
                  <a:pos x="7" y="21"/>
                </a:cxn>
                <a:cxn ang="0">
                  <a:pos x="7" y="15"/>
                </a:cxn>
                <a:cxn ang="0">
                  <a:pos x="7" y="15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2" y="5"/>
                </a:cxn>
                <a:cxn ang="0">
                  <a:pos x="14" y="4"/>
                </a:cxn>
                <a:cxn ang="0">
                  <a:pos x="17" y="5"/>
                </a:cxn>
                <a:cxn ang="0">
                  <a:pos x="18" y="9"/>
                </a:cxn>
                <a:cxn ang="0">
                  <a:pos x="18" y="11"/>
                </a:cxn>
                <a:cxn ang="0">
                  <a:pos x="17" y="15"/>
                </a:cxn>
                <a:cxn ang="0">
                  <a:pos x="14" y="17"/>
                </a:cxn>
                <a:cxn ang="0">
                  <a:pos x="12" y="16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1" y="2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5" y="7"/>
                </a:cxn>
                <a:cxn ang="0">
                  <a:pos x="4" y="8"/>
                </a:cxn>
                <a:cxn ang="0">
                  <a:pos x="4" y="10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4" y="13"/>
                </a:cxn>
                <a:cxn ang="0">
                  <a:pos x="14" y="10"/>
                </a:cxn>
                <a:cxn ang="0">
                  <a:pos x="14" y="8"/>
                </a:cxn>
                <a:cxn ang="0">
                  <a:pos x="12" y="7"/>
                </a:cxn>
                <a:cxn ang="0">
                  <a:pos x="11" y="8"/>
                </a:cxn>
                <a:cxn ang="0">
                  <a:pos x="11" y="10"/>
                </a:cxn>
              </a:cxnLst>
              <a:rect l="0" t="0" r="r" b="b"/>
              <a:pathLst>
                <a:path w="18" h="21">
                  <a:moveTo>
                    <a:pt x="11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6" y="16"/>
                    <a:pt x="6" y="16"/>
                  </a:cubicBezTo>
                  <a:cubicBezTo>
                    <a:pt x="5" y="16"/>
                    <a:pt x="5" y="17"/>
                    <a:pt x="4" y="17"/>
                  </a:cubicBezTo>
                  <a:cubicBezTo>
                    <a:pt x="2" y="17"/>
                    <a:pt x="1" y="16"/>
                    <a:pt x="1" y="15"/>
                  </a:cubicBezTo>
                  <a:cubicBezTo>
                    <a:pt x="0" y="15"/>
                    <a:pt x="0" y="13"/>
                    <a:pt x="0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4"/>
                    <a:pt x="4" y="4"/>
                  </a:cubicBezTo>
                  <a:cubicBezTo>
                    <a:pt x="5" y="4"/>
                    <a:pt x="5" y="5"/>
                    <a:pt x="6" y="5"/>
                  </a:cubicBezTo>
                  <a:cubicBezTo>
                    <a:pt x="6" y="5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5"/>
                    <a:pt x="12" y="5"/>
                  </a:cubicBezTo>
                  <a:cubicBezTo>
                    <a:pt x="12" y="5"/>
                    <a:pt x="13" y="4"/>
                    <a:pt x="14" y="4"/>
                  </a:cubicBezTo>
                  <a:cubicBezTo>
                    <a:pt x="15" y="4"/>
                    <a:pt x="16" y="5"/>
                    <a:pt x="17" y="5"/>
                  </a:cubicBezTo>
                  <a:cubicBezTo>
                    <a:pt x="17" y="6"/>
                    <a:pt x="18" y="7"/>
                    <a:pt x="18" y="9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3"/>
                    <a:pt x="18" y="15"/>
                    <a:pt x="17" y="15"/>
                  </a:cubicBezTo>
                  <a:cubicBezTo>
                    <a:pt x="16" y="16"/>
                    <a:pt x="15" y="17"/>
                    <a:pt x="14" y="17"/>
                  </a:cubicBezTo>
                  <a:cubicBezTo>
                    <a:pt x="13" y="17"/>
                    <a:pt x="12" y="16"/>
                    <a:pt x="12" y="16"/>
                  </a:cubicBezTo>
                  <a:cubicBezTo>
                    <a:pt x="11" y="16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11" y="21"/>
                  </a:lnTo>
                  <a:close/>
                  <a:moveTo>
                    <a:pt x="7" y="10"/>
                  </a:moveTo>
                  <a:cubicBezTo>
                    <a:pt x="7" y="9"/>
                    <a:pt x="7" y="8"/>
                    <a:pt x="7" y="8"/>
                  </a:cubicBezTo>
                  <a:cubicBezTo>
                    <a:pt x="6" y="8"/>
                    <a:pt x="6" y="7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4"/>
                    <a:pt x="5" y="14"/>
                  </a:cubicBezTo>
                  <a:cubicBezTo>
                    <a:pt x="6" y="14"/>
                    <a:pt x="7" y="13"/>
                    <a:pt x="7" y="13"/>
                  </a:cubicBezTo>
                  <a:cubicBezTo>
                    <a:pt x="7" y="12"/>
                    <a:pt x="7" y="12"/>
                    <a:pt x="7" y="10"/>
                  </a:cubicBezTo>
                  <a:close/>
                  <a:moveTo>
                    <a:pt x="11" y="10"/>
                  </a:moveTo>
                  <a:cubicBezTo>
                    <a:pt x="11" y="11"/>
                    <a:pt x="11" y="12"/>
                    <a:pt x="11" y="12"/>
                  </a:cubicBezTo>
                  <a:cubicBezTo>
                    <a:pt x="11" y="13"/>
                    <a:pt x="11" y="14"/>
                    <a:pt x="12" y="14"/>
                  </a:cubicBezTo>
                  <a:cubicBezTo>
                    <a:pt x="13" y="14"/>
                    <a:pt x="13" y="13"/>
                    <a:pt x="14" y="13"/>
                  </a:cubicBezTo>
                  <a:cubicBezTo>
                    <a:pt x="14" y="13"/>
                    <a:pt x="14" y="12"/>
                    <a:pt x="14" y="10"/>
                  </a:cubicBezTo>
                  <a:cubicBezTo>
                    <a:pt x="14" y="9"/>
                    <a:pt x="14" y="8"/>
                    <a:pt x="14" y="8"/>
                  </a:cubicBezTo>
                  <a:cubicBezTo>
                    <a:pt x="13" y="8"/>
                    <a:pt x="13" y="7"/>
                    <a:pt x="12" y="7"/>
                  </a:cubicBezTo>
                  <a:cubicBezTo>
                    <a:pt x="12" y="7"/>
                    <a:pt x="11" y="8"/>
                    <a:pt x="11" y="8"/>
                  </a:cubicBezTo>
                  <a:cubicBezTo>
                    <a:pt x="11" y="8"/>
                    <a:pt x="11" y="9"/>
                    <a:pt x="11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2" name="Freeform 23"/>
            <p:cNvSpPr>
              <a:spLocks noEditPoints="1"/>
            </p:cNvSpPr>
            <p:nvPr/>
          </p:nvSpPr>
          <p:spPr bwMode="auto">
            <a:xfrm>
              <a:off x="749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3" name="Freeform 24"/>
            <p:cNvSpPr>
              <a:spLocks noEditPoints="1"/>
            </p:cNvSpPr>
            <p:nvPr/>
          </p:nvSpPr>
          <p:spPr bwMode="auto">
            <a:xfrm>
              <a:off x="779" y="4146"/>
              <a:ext cx="28" cy="39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4" y="17"/>
                </a:cxn>
                <a:cxn ang="0">
                  <a:pos x="0" y="17"/>
                </a:cxn>
                <a:cxn ang="0">
                  <a:pos x="0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11" y="11"/>
                </a:cxn>
                <a:cxn ang="0">
                  <a:pos x="8" y="13"/>
                </a:cxn>
                <a:cxn ang="0">
                  <a:pos x="6" y="12"/>
                </a:cxn>
                <a:cxn ang="0">
                  <a:pos x="4" y="11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7">
                  <a:moveTo>
                    <a:pt x="4" y="11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3"/>
                    <a:pt x="6" y="12"/>
                    <a:pt x="6" y="12"/>
                  </a:cubicBezTo>
                  <a:cubicBezTo>
                    <a:pt x="5" y="12"/>
                    <a:pt x="5" y="11"/>
                    <a:pt x="4" y="11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4" name="Freeform 25"/>
            <p:cNvSpPr>
              <a:spLocks/>
            </p:cNvSpPr>
            <p:nvPr/>
          </p:nvSpPr>
          <p:spPr bwMode="auto">
            <a:xfrm>
              <a:off x="812" y="4148"/>
              <a:ext cx="34" cy="25"/>
            </a:xfrm>
            <a:custGeom>
              <a:avLst/>
              <a:gdLst/>
              <a:ahLst/>
              <a:cxnLst>
                <a:cxn ang="0">
                  <a:pos x="14" y="25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34" y="25"/>
                </a:cxn>
                <a:cxn ang="0">
                  <a:pos x="28" y="25"/>
                </a:cxn>
                <a:cxn ang="0">
                  <a:pos x="28" y="7"/>
                </a:cxn>
                <a:cxn ang="0">
                  <a:pos x="28" y="7"/>
                </a:cxn>
                <a:cxn ang="0">
                  <a:pos x="21" y="25"/>
                </a:cxn>
                <a:cxn ang="0">
                  <a:pos x="14" y="25"/>
                </a:cxn>
              </a:cxnLst>
              <a:rect l="0" t="0" r="r" b="b"/>
              <a:pathLst>
                <a:path w="34" h="25">
                  <a:moveTo>
                    <a:pt x="14" y="25"/>
                  </a:moveTo>
                  <a:lnTo>
                    <a:pt x="9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34" y="25"/>
                  </a:lnTo>
                  <a:lnTo>
                    <a:pt x="28" y="25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1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5" name="Freeform 26"/>
            <p:cNvSpPr>
              <a:spLocks noEditPoints="1"/>
            </p:cNvSpPr>
            <p:nvPr/>
          </p:nvSpPr>
          <p:spPr bwMode="auto">
            <a:xfrm>
              <a:off x="853" y="4146"/>
              <a:ext cx="26" cy="30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7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3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5" y="13"/>
                    <a:pt x="4" y="13"/>
                  </a:cubicBezTo>
                  <a:cubicBezTo>
                    <a:pt x="2" y="13"/>
                    <a:pt x="1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" y="5"/>
                    <a:pt x="2" y="5"/>
                    <a:pt x="4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7" y="12"/>
                    <a:pt x="7" y="12"/>
                    <a:pt x="7" y="12"/>
                  </a:cubicBezTo>
                  <a:lnTo>
                    <a:pt x="7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3" y="8"/>
                    <a:pt x="3" y="9"/>
                  </a:cubicBezTo>
                  <a:cubicBezTo>
                    <a:pt x="3" y="9"/>
                    <a:pt x="3" y="9"/>
                    <a:pt x="4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6" name="Freeform 27"/>
            <p:cNvSpPr>
              <a:spLocks/>
            </p:cNvSpPr>
            <p:nvPr/>
          </p:nvSpPr>
          <p:spPr bwMode="auto">
            <a:xfrm>
              <a:off x="883" y="4148"/>
              <a:ext cx="31" cy="32"/>
            </a:xfrm>
            <a:custGeom>
              <a:avLst/>
              <a:gdLst/>
              <a:ahLst/>
              <a:cxnLst>
                <a:cxn ang="0">
                  <a:pos x="10" y="21"/>
                </a:cxn>
                <a:cxn ang="0">
                  <a:pos x="19" y="21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1"/>
                </a:cxn>
                <a:cxn ang="0">
                  <a:pos x="31" y="21"/>
                </a:cxn>
                <a:cxn ang="0">
                  <a:pos x="31" y="32"/>
                </a:cxn>
                <a:cxn ang="0">
                  <a:pos x="21" y="32"/>
                </a:cxn>
                <a:cxn ang="0">
                  <a:pos x="21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21"/>
                </a:cxn>
              </a:cxnLst>
              <a:rect l="0" t="0" r="r" b="b"/>
              <a:pathLst>
                <a:path w="31" h="32">
                  <a:moveTo>
                    <a:pt x="10" y="21"/>
                  </a:moveTo>
                  <a:lnTo>
                    <a:pt x="19" y="21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1"/>
                  </a:lnTo>
                  <a:lnTo>
                    <a:pt x="31" y="21"/>
                  </a:lnTo>
                  <a:lnTo>
                    <a:pt x="31" y="32"/>
                  </a:lnTo>
                  <a:lnTo>
                    <a:pt x="21" y="32"/>
                  </a:lnTo>
                  <a:lnTo>
                    <a:pt x="21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7" name="Freeform 28"/>
            <p:cNvSpPr>
              <a:spLocks/>
            </p:cNvSpPr>
            <p:nvPr/>
          </p:nvSpPr>
          <p:spPr bwMode="auto">
            <a:xfrm>
              <a:off x="918" y="4148"/>
              <a:ext cx="26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6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8" name="Freeform 29"/>
            <p:cNvSpPr>
              <a:spLocks noEditPoints="1"/>
            </p:cNvSpPr>
            <p:nvPr/>
          </p:nvSpPr>
          <p:spPr bwMode="auto">
            <a:xfrm>
              <a:off x="948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9" name="Freeform 30"/>
            <p:cNvSpPr>
              <a:spLocks/>
            </p:cNvSpPr>
            <p:nvPr/>
          </p:nvSpPr>
          <p:spPr bwMode="auto">
            <a:xfrm>
              <a:off x="978" y="4148"/>
              <a:ext cx="28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8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0" name="Freeform 31"/>
            <p:cNvSpPr>
              <a:spLocks/>
            </p:cNvSpPr>
            <p:nvPr/>
          </p:nvSpPr>
          <p:spPr bwMode="auto">
            <a:xfrm>
              <a:off x="101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" name="Freeform 32"/>
            <p:cNvSpPr>
              <a:spLocks noEditPoints="1"/>
            </p:cNvSpPr>
            <p:nvPr/>
          </p:nvSpPr>
          <p:spPr bwMode="auto">
            <a:xfrm>
              <a:off x="1041" y="4146"/>
              <a:ext cx="27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2" y="6"/>
                </a:cxn>
                <a:cxn ang="0">
                  <a:pos x="11" y="11"/>
                </a:cxn>
                <a:cxn ang="0">
                  <a:pos x="6" y="13"/>
                </a:cxn>
                <a:cxn ang="0">
                  <a:pos x="2" y="11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9" y="0"/>
                    <a:pt x="10" y="1"/>
                    <a:pt x="11" y="2"/>
                  </a:cubicBezTo>
                  <a:cubicBezTo>
                    <a:pt x="12" y="2"/>
                    <a:pt x="12" y="4"/>
                    <a:pt x="12" y="6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6" y="13"/>
                  </a:cubicBezTo>
                  <a:cubicBezTo>
                    <a:pt x="4" y="13"/>
                    <a:pt x="2" y="12"/>
                    <a:pt x="2" y="11"/>
                  </a:cubicBezTo>
                  <a:cubicBezTo>
                    <a:pt x="1" y="10"/>
                    <a:pt x="0" y="9"/>
                    <a:pt x="0" y="6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" name="Freeform 33"/>
            <p:cNvSpPr>
              <a:spLocks noEditPoints="1"/>
            </p:cNvSpPr>
            <p:nvPr/>
          </p:nvSpPr>
          <p:spPr bwMode="auto">
            <a:xfrm>
              <a:off x="1073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3" name="Freeform 34"/>
            <p:cNvSpPr>
              <a:spLocks noEditPoints="1"/>
            </p:cNvSpPr>
            <p:nvPr/>
          </p:nvSpPr>
          <p:spPr bwMode="auto">
            <a:xfrm>
              <a:off x="1122" y="4146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8" y="12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3" y="13"/>
                    <a:pt x="2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2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3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8" y="12"/>
                    <a:pt x="8" y="12"/>
                    <a:pt x="8" y="12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8" y="9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4" name="Freeform 35"/>
            <p:cNvSpPr>
              <a:spLocks/>
            </p:cNvSpPr>
            <p:nvPr/>
          </p:nvSpPr>
          <p:spPr bwMode="auto">
            <a:xfrm>
              <a:off x="1154" y="4148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5"/>
                </a:cxn>
                <a:cxn ang="0">
                  <a:pos x="9" y="5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5"/>
                  </a:lnTo>
                  <a:lnTo>
                    <a:pt x="9" y="5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5" name="Freeform 36"/>
            <p:cNvSpPr>
              <a:spLocks noEditPoints="1"/>
            </p:cNvSpPr>
            <p:nvPr/>
          </p:nvSpPr>
          <p:spPr bwMode="auto">
            <a:xfrm>
              <a:off x="1177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9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9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6" name="Freeform 37"/>
            <p:cNvSpPr>
              <a:spLocks/>
            </p:cNvSpPr>
            <p:nvPr/>
          </p:nvSpPr>
          <p:spPr bwMode="auto">
            <a:xfrm>
              <a:off x="1207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7" name="Freeform 38"/>
            <p:cNvSpPr>
              <a:spLocks/>
            </p:cNvSpPr>
            <p:nvPr/>
          </p:nvSpPr>
          <p:spPr bwMode="auto">
            <a:xfrm>
              <a:off x="1237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8" name="Freeform 39"/>
            <p:cNvSpPr>
              <a:spLocks/>
            </p:cNvSpPr>
            <p:nvPr/>
          </p:nvSpPr>
          <p:spPr bwMode="auto">
            <a:xfrm>
              <a:off x="1263" y="4146"/>
              <a:ext cx="25" cy="30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1" y="5"/>
                </a:cxn>
              </a:cxnLst>
              <a:rect l="0" t="0" r="r" b="b"/>
              <a:pathLst>
                <a:path w="11" h="13">
                  <a:moveTo>
                    <a:pt x="11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7" y="0"/>
                    <a:pt x="9" y="1"/>
                    <a:pt x="9" y="1"/>
                  </a:cubicBezTo>
                  <a:cubicBezTo>
                    <a:pt x="10" y="2"/>
                    <a:pt x="11" y="3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9" name="Freeform 40"/>
            <p:cNvSpPr>
              <a:spLocks/>
            </p:cNvSpPr>
            <p:nvPr/>
          </p:nvSpPr>
          <p:spPr bwMode="auto">
            <a:xfrm>
              <a:off x="1290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0" name="Freeform 41"/>
            <p:cNvSpPr>
              <a:spLocks noEditPoints="1"/>
            </p:cNvSpPr>
            <p:nvPr/>
          </p:nvSpPr>
          <p:spPr bwMode="auto">
            <a:xfrm>
              <a:off x="1316" y="4148"/>
              <a:ext cx="25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1" y="3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10" y="6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6" y="6"/>
                </a:cxn>
                <a:cxn ang="0">
                  <a:pos x="4" y="6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0" y="1"/>
                    <a:pt x="11" y="2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6"/>
                    <a:pt x="10" y="6"/>
                  </a:cubicBezTo>
                  <a:cubicBezTo>
                    <a:pt x="11" y="6"/>
                    <a:pt x="11" y="7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1"/>
                    <a:pt x="7" y="11"/>
                  </a:cubicBezTo>
                  <a:lnTo>
                    <a:pt x="0" y="11"/>
                  </a:lnTo>
                  <a:close/>
                  <a:moveTo>
                    <a:pt x="4" y="2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lnTo>
                    <a:pt x="4" y="2"/>
                  </a:lnTo>
                  <a:close/>
                  <a:moveTo>
                    <a:pt x="4" y="6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6"/>
                    <a:pt x="6" y="6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1" name="Freeform 42"/>
            <p:cNvSpPr>
              <a:spLocks noEditPoints="1"/>
            </p:cNvSpPr>
            <p:nvPr/>
          </p:nvSpPr>
          <p:spPr bwMode="auto">
            <a:xfrm>
              <a:off x="1346" y="4146"/>
              <a:ext cx="25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2" name="Freeform 43"/>
            <p:cNvSpPr>
              <a:spLocks noEditPoints="1"/>
            </p:cNvSpPr>
            <p:nvPr/>
          </p:nvSpPr>
          <p:spPr bwMode="auto">
            <a:xfrm>
              <a:off x="1441" y="4132"/>
              <a:ext cx="9" cy="4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4"/>
                </a:cxn>
                <a:cxn ang="0">
                  <a:pos x="9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9" y="14"/>
                </a:cxn>
              </a:cxnLst>
              <a:rect l="0" t="0" r="r" b="b"/>
              <a:pathLst>
                <a:path w="9" h="41">
                  <a:moveTo>
                    <a:pt x="9" y="0"/>
                  </a:move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4"/>
                  </a:moveTo>
                  <a:lnTo>
                    <a:pt x="9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3" name="Freeform 44"/>
            <p:cNvSpPr>
              <a:spLocks/>
            </p:cNvSpPr>
            <p:nvPr/>
          </p:nvSpPr>
          <p:spPr bwMode="auto">
            <a:xfrm>
              <a:off x="1457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4" name="Freeform 45"/>
            <p:cNvSpPr>
              <a:spLocks/>
            </p:cNvSpPr>
            <p:nvPr/>
          </p:nvSpPr>
          <p:spPr bwMode="auto">
            <a:xfrm>
              <a:off x="1487" y="4132"/>
              <a:ext cx="18" cy="41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9"/>
                </a:cxn>
                <a:cxn ang="0">
                  <a:pos x="6" y="9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3" y="1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7" y="3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6" y="6"/>
                </a:cxn>
                <a:cxn ang="0">
                  <a:pos x="8" y="6"/>
                </a:cxn>
              </a:cxnLst>
              <a:rect l="0" t="0" r="r" b="b"/>
              <a:pathLst>
                <a:path w="8" h="18">
                  <a:moveTo>
                    <a:pt x="8" y="6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2" y="2"/>
                    <a:pt x="3" y="1"/>
                  </a:cubicBezTo>
                  <a:cubicBezTo>
                    <a:pt x="4" y="1"/>
                    <a:pt x="5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5" name="Freeform 46"/>
            <p:cNvSpPr>
              <a:spLocks noEditPoints="1"/>
            </p:cNvSpPr>
            <p:nvPr/>
          </p:nvSpPr>
          <p:spPr bwMode="auto">
            <a:xfrm>
              <a:off x="1508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8"/>
                    <a:pt x="5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6" name="Freeform 47"/>
            <p:cNvSpPr>
              <a:spLocks/>
            </p:cNvSpPr>
            <p:nvPr/>
          </p:nvSpPr>
          <p:spPr bwMode="auto">
            <a:xfrm>
              <a:off x="1542" y="4143"/>
              <a:ext cx="23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0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7" name="Freeform 48"/>
            <p:cNvSpPr>
              <a:spLocks/>
            </p:cNvSpPr>
            <p:nvPr/>
          </p:nvSpPr>
          <p:spPr bwMode="auto">
            <a:xfrm>
              <a:off x="1568" y="4143"/>
              <a:ext cx="44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0" y="1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8" y="1"/>
                </a:cxn>
                <a:cxn ang="0">
                  <a:pos x="19" y="5"/>
                </a:cxn>
                <a:cxn ang="0">
                  <a:pos x="19" y="13"/>
                </a:cxn>
                <a:cxn ang="0">
                  <a:pos x="15" y="13"/>
                </a:cxn>
                <a:cxn ang="0">
                  <a:pos x="15" y="6"/>
                </a:cxn>
                <a:cxn ang="0">
                  <a:pos x="15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9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1"/>
                    <a:pt x="11" y="2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3" y="1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7" y="0"/>
                    <a:pt x="18" y="1"/>
                    <a:pt x="18" y="1"/>
                  </a:cubicBezTo>
                  <a:cubicBezTo>
                    <a:pt x="19" y="2"/>
                    <a:pt x="19" y="3"/>
                    <a:pt x="19" y="5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8" name="Freeform 49"/>
            <p:cNvSpPr>
              <a:spLocks noEditPoints="1"/>
            </p:cNvSpPr>
            <p:nvPr/>
          </p:nvSpPr>
          <p:spPr bwMode="auto">
            <a:xfrm>
              <a:off x="1619" y="4143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7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2" y="13"/>
                    <a:pt x="1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6"/>
                    <a:pt x="2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lnTo>
                    <a:pt x="8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10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9" name="Freeform 50"/>
            <p:cNvSpPr>
              <a:spLocks/>
            </p:cNvSpPr>
            <p:nvPr/>
          </p:nvSpPr>
          <p:spPr bwMode="auto">
            <a:xfrm>
              <a:off x="1649" y="4139"/>
              <a:ext cx="25" cy="34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6"/>
                </a:cxn>
                <a:cxn ang="0">
                  <a:pos x="5" y="6"/>
                </a:cxn>
                <a:cxn ang="0">
                  <a:pos x="5" y="11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1"/>
                </a:cxn>
                <a:cxn ang="0">
                  <a:pos x="10" y="14"/>
                </a:cxn>
                <a:cxn ang="0">
                  <a:pos x="6" y="15"/>
                </a:cxn>
                <a:cxn ang="0">
                  <a:pos x="3" y="14"/>
                </a:cxn>
                <a:cxn ang="0">
                  <a:pos x="1" y="12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10" y="3"/>
                </a:cxn>
              </a:cxnLst>
              <a:rect l="0" t="0" r="r" b="b"/>
              <a:pathLst>
                <a:path w="11" h="15">
                  <a:moveTo>
                    <a:pt x="10" y="3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3"/>
                    <a:pt x="10" y="14"/>
                    <a:pt x="10" y="14"/>
                  </a:cubicBezTo>
                  <a:cubicBezTo>
                    <a:pt x="9" y="15"/>
                    <a:pt x="8" y="15"/>
                    <a:pt x="6" y="15"/>
                  </a:cubicBezTo>
                  <a:cubicBezTo>
                    <a:pt x="5" y="15"/>
                    <a:pt x="4" y="15"/>
                    <a:pt x="3" y="14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0" name="Freeform 51"/>
            <p:cNvSpPr>
              <a:spLocks noEditPoints="1"/>
            </p:cNvSpPr>
            <p:nvPr/>
          </p:nvSpPr>
          <p:spPr bwMode="auto">
            <a:xfrm>
              <a:off x="1676" y="4132"/>
              <a:ext cx="10" cy="4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4"/>
                </a:cxn>
                <a:cxn ang="0">
                  <a:pos x="10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10" y="14"/>
                </a:cxn>
              </a:cxnLst>
              <a:rect l="0" t="0" r="r" b="b"/>
              <a:pathLst>
                <a:path w="10" h="41">
                  <a:moveTo>
                    <a:pt x="10" y="0"/>
                  </a:moveTo>
                  <a:lnTo>
                    <a:pt x="10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close/>
                  <a:moveTo>
                    <a:pt x="10" y="14"/>
                  </a:moveTo>
                  <a:lnTo>
                    <a:pt x="10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1" name="Freeform 52"/>
            <p:cNvSpPr>
              <a:spLocks noEditPoints="1"/>
            </p:cNvSpPr>
            <p:nvPr/>
          </p:nvSpPr>
          <p:spPr bwMode="auto">
            <a:xfrm>
              <a:off x="1690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2" name="Freeform 53"/>
            <p:cNvSpPr>
              <a:spLocks/>
            </p:cNvSpPr>
            <p:nvPr/>
          </p:nvSpPr>
          <p:spPr bwMode="auto">
            <a:xfrm>
              <a:off x="1725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3" name="Freeform 54"/>
            <p:cNvSpPr>
              <a:spLocks noEditPoints="1"/>
            </p:cNvSpPr>
            <p:nvPr/>
          </p:nvSpPr>
          <p:spPr bwMode="auto">
            <a:xfrm>
              <a:off x="1776" y="4143"/>
              <a:ext cx="27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2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2" y="6"/>
                    <a:pt x="3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10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8" y="10"/>
                    <a:pt x="8" y="10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4" name="Freeform 55"/>
            <p:cNvSpPr>
              <a:spLocks noEditPoints="1"/>
            </p:cNvSpPr>
            <p:nvPr/>
          </p:nvSpPr>
          <p:spPr bwMode="auto">
            <a:xfrm>
              <a:off x="1808" y="4143"/>
              <a:ext cx="28" cy="42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1"/>
                </a:cxn>
                <a:cxn ang="0">
                  <a:pos x="12" y="1"/>
                </a:cxn>
                <a:cxn ang="0">
                  <a:pos x="12" y="12"/>
                </a:cxn>
                <a:cxn ang="0">
                  <a:pos x="11" y="17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1" y="14"/>
                </a:cxn>
                <a:cxn ang="0">
                  <a:pos x="4" y="14"/>
                </a:cxn>
                <a:cxn ang="0">
                  <a:pos x="5" y="15"/>
                </a:cxn>
                <a:cxn ang="0">
                  <a:pos x="6" y="15"/>
                </a:cxn>
                <a:cxn ang="0">
                  <a:pos x="8" y="15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7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8" y="3"/>
                </a:cxn>
                <a:cxn ang="0">
                  <a:pos x="8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7"/>
                </a:cxn>
              </a:cxnLst>
              <a:rect l="0" t="0" r="r" b="b"/>
              <a:pathLst>
                <a:path w="12" h="18">
                  <a:moveTo>
                    <a:pt x="8" y="3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5"/>
                    <a:pt x="12" y="16"/>
                    <a:pt x="11" y="17"/>
                  </a:cubicBezTo>
                  <a:cubicBezTo>
                    <a:pt x="10" y="18"/>
                    <a:pt x="9" y="18"/>
                    <a:pt x="6" y="18"/>
                  </a:cubicBezTo>
                  <a:cubicBezTo>
                    <a:pt x="4" y="18"/>
                    <a:pt x="3" y="18"/>
                    <a:pt x="2" y="18"/>
                  </a:cubicBezTo>
                  <a:cubicBezTo>
                    <a:pt x="1" y="17"/>
                    <a:pt x="1" y="16"/>
                    <a:pt x="1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7" y="15"/>
                    <a:pt x="8" y="15"/>
                    <a:pt x="8" y="15"/>
                  </a:cubicBezTo>
                  <a:cubicBezTo>
                    <a:pt x="8" y="15"/>
                    <a:pt x="8" y="14"/>
                    <a:pt x="8" y="1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6" y="13"/>
                    <a:pt x="6" y="13"/>
                    <a:pt x="5" y="13"/>
                  </a:cubicBezTo>
                  <a:cubicBezTo>
                    <a:pt x="3" y="13"/>
                    <a:pt x="1" y="12"/>
                    <a:pt x="1" y="11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8" y="1"/>
                    <a:pt x="8" y="2"/>
                    <a:pt x="8" y="3"/>
                  </a:cubicBezTo>
                  <a:close/>
                  <a:moveTo>
                    <a:pt x="8" y="7"/>
                  </a:moveTo>
                  <a:cubicBezTo>
                    <a:pt x="8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8" y="8"/>
                    <a:pt x="8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5" name="Freeform 56"/>
            <p:cNvSpPr>
              <a:spLocks noEditPoints="1"/>
            </p:cNvSpPr>
            <p:nvPr/>
          </p:nvSpPr>
          <p:spPr bwMode="auto">
            <a:xfrm>
              <a:off x="1840" y="4143"/>
              <a:ext cx="28" cy="30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4" y="7"/>
                </a:cxn>
                <a:cxn ang="0">
                  <a:pos x="5" y="10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8" y="9"/>
                </a:cxn>
                <a:cxn ang="0">
                  <a:pos x="12" y="9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1" y="2"/>
                </a:cxn>
                <a:cxn ang="0">
                  <a:pos x="12" y="7"/>
                </a:cxn>
                <a:cxn ang="0">
                  <a:pos x="4" y="5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9"/>
                    <a:pt x="4" y="9"/>
                    <a:pt x="5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1"/>
                    <a:pt x="12" y="12"/>
                    <a:pt x="10" y="12"/>
                  </a:cubicBezTo>
                  <a:cubicBezTo>
                    <a:pt x="10" y="13"/>
                    <a:pt x="8" y="13"/>
                    <a:pt x="6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2" y="3"/>
                    <a:pt x="12" y="4"/>
                    <a:pt x="12" y="7"/>
                  </a:cubicBezTo>
                  <a:close/>
                  <a:moveTo>
                    <a:pt x="4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6" name="Freeform 57"/>
            <p:cNvSpPr>
              <a:spLocks/>
            </p:cNvSpPr>
            <p:nvPr/>
          </p:nvSpPr>
          <p:spPr bwMode="auto">
            <a:xfrm>
              <a:off x="1873" y="4143"/>
              <a:ext cx="27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2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7" name="Freeform 58"/>
            <p:cNvSpPr>
              <a:spLocks/>
            </p:cNvSpPr>
            <p:nvPr/>
          </p:nvSpPr>
          <p:spPr bwMode="auto">
            <a:xfrm>
              <a:off x="1905" y="4143"/>
              <a:ext cx="28" cy="30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8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8"/>
                </a:cxn>
                <a:cxn ang="0">
                  <a:pos x="12" y="8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</a:cxnLst>
              <a:rect l="0" t="0" r="r" b="b"/>
              <a:pathLst>
                <a:path w="12" h="13">
                  <a:moveTo>
                    <a:pt x="12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5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1" y="11"/>
                    <a:pt x="10" y="12"/>
                  </a:cubicBezTo>
                  <a:cubicBezTo>
                    <a:pt x="9" y="13"/>
                    <a:pt x="8" y="13"/>
                    <a:pt x="6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3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8" name="Freeform 59"/>
            <p:cNvSpPr>
              <a:spLocks/>
            </p:cNvSpPr>
            <p:nvPr/>
          </p:nvSpPr>
          <p:spPr bwMode="auto">
            <a:xfrm>
              <a:off x="1933" y="4146"/>
              <a:ext cx="30" cy="3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1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0" y="13"/>
                </a:cxn>
                <a:cxn ang="0">
                  <a:pos x="8" y="16"/>
                </a:cxn>
                <a:cxn ang="0">
                  <a:pos x="5" y="17"/>
                </a:cxn>
                <a:cxn ang="0">
                  <a:pos x="3" y="17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13" h="17">
                  <a:moveTo>
                    <a:pt x="5" y="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9" y="16"/>
                    <a:pt x="8" y="16"/>
                  </a:cubicBezTo>
                  <a:cubicBezTo>
                    <a:pt x="8" y="17"/>
                    <a:pt x="6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9" name="Freeform 60"/>
            <p:cNvSpPr>
              <a:spLocks/>
            </p:cNvSpPr>
            <p:nvPr/>
          </p:nvSpPr>
          <p:spPr bwMode="auto">
            <a:xfrm>
              <a:off x="2109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0" name="Freeform 61"/>
            <p:cNvSpPr>
              <a:spLocks noEditPoints="1"/>
            </p:cNvSpPr>
            <p:nvPr/>
          </p:nvSpPr>
          <p:spPr bwMode="auto">
            <a:xfrm>
              <a:off x="2143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2" y="9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4" y="10"/>
                    <a:pt x="3" y="10"/>
                    <a:pt x="2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1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9" y="7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1" name="Freeform 62"/>
            <p:cNvSpPr>
              <a:spLocks noEditPoints="1"/>
            </p:cNvSpPr>
            <p:nvPr/>
          </p:nvSpPr>
          <p:spPr bwMode="auto">
            <a:xfrm>
              <a:off x="2180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4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8" y="7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2" name="Freeform 63"/>
            <p:cNvSpPr>
              <a:spLocks/>
            </p:cNvSpPr>
            <p:nvPr/>
          </p:nvSpPr>
          <p:spPr bwMode="auto">
            <a:xfrm>
              <a:off x="2215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6" y="37"/>
                </a:cxn>
                <a:cxn ang="0">
                  <a:pos x="16" y="9"/>
                </a:cxn>
                <a:cxn ang="0">
                  <a:pos x="7" y="19"/>
                </a:cxn>
                <a:cxn ang="0">
                  <a:pos x="0" y="12"/>
                </a:cxn>
                <a:cxn ang="0">
                  <a:pos x="14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6" y="37"/>
                  </a:lnTo>
                  <a:lnTo>
                    <a:pt x="16" y="9"/>
                  </a:lnTo>
                  <a:lnTo>
                    <a:pt x="7" y="19"/>
                  </a:lnTo>
                  <a:lnTo>
                    <a:pt x="0" y="12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3" name="Freeform 64"/>
            <p:cNvSpPr>
              <a:spLocks/>
            </p:cNvSpPr>
            <p:nvPr/>
          </p:nvSpPr>
          <p:spPr bwMode="auto">
            <a:xfrm>
              <a:off x="2252" y="4134"/>
              <a:ext cx="30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5" y="8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4" name="Freeform 65"/>
            <p:cNvSpPr>
              <a:spLocks/>
            </p:cNvSpPr>
            <p:nvPr/>
          </p:nvSpPr>
          <p:spPr bwMode="auto">
            <a:xfrm>
              <a:off x="2289" y="4134"/>
              <a:ext cx="28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11" y="6"/>
                </a:cxn>
                <a:cxn ang="0">
                  <a:pos x="12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5" y="5"/>
                    <a:pt x="6" y="5"/>
                    <a:pt x="7" y="5"/>
                  </a:cubicBezTo>
                  <a:cubicBezTo>
                    <a:pt x="9" y="5"/>
                    <a:pt x="11" y="6"/>
                    <a:pt x="11" y="6"/>
                  </a:cubicBezTo>
                  <a:cubicBezTo>
                    <a:pt x="12" y="7"/>
                    <a:pt x="12" y="9"/>
                    <a:pt x="12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5" name="Freeform 66"/>
            <p:cNvSpPr>
              <a:spLocks/>
            </p:cNvSpPr>
            <p:nvPr/>
          </p:nvSpPr>
          <p:spPr bwMode="auto">
            <a:xfrm>
              <a:off x="2358" y="4134"/>
              <a:ext cx="33" cy="39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9" y="4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2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10" y="10"/>
                </a:cxn>
                <a:cxn ang="0">
                  <a:pos x="14" y="10"/>
                </a:cxn>
                <a:cxn ang="0">
                  <a:pos x="14" y="11"/>
                </a:cxn>
                <a:cxn ang="0">
                  <a:pos x="13" y="15"/>
                </a:cxn>
                <a:cxn ang="0">
                  <a:pos x="8" y="17"/>
                </a:cxn>
                <a:cxn ang="0">
                  <a:pos x="4" y="16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8" y="0"/>
                </a:cxn>
                <a:cxn ang="0">
                  <a:pos x="13" y="1"/>
                </a:cxn>
                <a:cxn ang="0">
                  <a:pos x="14" y="5"/>
                </a:cxn>
                <a:cxn ang="0">
                  <a:pos x="14" y="6"/>
                </a:cxn>
              </a:cxnLst>
              <a:rect l="0" t="0" r="r" b="b"/>
              <a:pathLst>
                <a:path w="14" h="17">
                  <a:moveTo>
                    <a:pt x="14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4"/>
                    <a:pt x="8" y="4"/>
                    <a:pt x="7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1"/>
                    <a:pt x="5" y="12"/>
                    <a:pt x="5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4" y="15"/>
                    <a:pt x="13" y="15"/>
                  </a:cubicBezTo>
                  <a:cubicBezTo>
                    <a:pt x="12" y="16"/>
                    <a:pt x="10" y="17"/>
                    <a:pt x="8" y="17"/>
                  </a:cubicBezTo>
                  <a:cubicBezTo>
                    <a:pt x="6" y="17"/>
                    <a:pt x="4" y="17"/>
                    <a:pt x="4" y="16"/>
                  </a:cubicBezTo>
                  <a:cubicBezTo>
                    <a:pt x="2" y="16"/>
                    <a:pt x="2" y="16"/>
                    <a:pt x="1" y="15"/>
                  </a:cubicBezTo>
                  <a:cubicBezTo>
                    <a:pt x="0" y="14"/>
                    <a:pt x="0" y="12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3" y="0"/>
                    <a:pt x="5" y="0"/>
                    <a:pt x="8" y="0"/>
                  </a:cubicBezTo>
                  <a:cubicBezTo>
                    <a:pt x="10" y="0"/>
                    <a:pt x="12" y="0"/>
                    <a:pt x="13" y="1"/>
                  </a:cubicBezTo>
                  <a:cubicBezTo>
                    <a:pt x="14" y="2"/>
                    <a:pt x="14" y="3"/>
                    <a:pt x="14" y="5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6" name="Freeform 67"/>
            <p:cNvSpPr>
              <a:spLocks noEditPoints="1"/>
            </p:cNvSpPr>
            <p:nvPr/>
          </p:nvSpPr>
          <p:spPr bwMode="auto">
            <a:xfrm>
              <a:off x="239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8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8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7" name="Freeform 68"/>
            <p:cNvSpPr>
              <a:spLocks/>
            </p:cNvSpPr>
            <p:nvPr/>
          </p:nvSpPr>
          <p:spPr bwMode="auto">
            <a:xfrm>
              <a:off x="2425" y="4146"/>
              <a:ext cx="26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9" y="25"/>
                </a:cxn>
                <a:cxn ang="0">
                  <a:pos x="19" y="16"/>
                </a:cxn>
                <a:cxn ang="0">
                  <a:pos x="9" y="16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6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9" y="25"/>
                  </a:lnTo>
                  <a:lnTo>
                    <a:pt x="19" y="16"/>
                  </a:lnTo>
                  <a:lnTo>
                    <a:pt x="9" y="16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8" name="Freeform 69"/>
            <p:cNvSpPr>
              <a:spLocks/>
            </p:cNvSpPr>
            <p:nvPr/>
          </p:nvSpPr>
          <p:spPr bwMode="auto">
            <a:xfrm>
              <a:off x="2458" y="4146"/>
              <a:ext cx="25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9"/>
                </a:cxn>
                <a:cxn ang="0">
                  <a:pos x="9" y="9"/>
                </a:cxn>
                <a:cxn ang="0">
                  <a:pos x="13" y="0"/>
                </a:cxn>
                <a:cxn ang="0">
                  <a:pos x="23" y="0"/>
                </a:cxn>
                <a:cxn ang="0">
                  <a:pos x="16" y="11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9" y="16"/>
                </a:cxn>
                <a:cxn ang="0">
                  <a:pos x="6" y="16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25" h="25">
                  <a:moveTo>
                    <a:pt x="6" y="0"/>
                  </a:moveTo>
                  <a:lnTo>
                    <a:pt x="6" y="9"/>
                  </a:lnTo>
                  <a:lnTo>
                    <a:pt x="9" y="9"/>
                  </a:lnTo>
                  <a:lnTo>
                    <a:pt x="13" y="0"/>
                  </a:lnTo>
                  <a:lnTo>
                    <a:pt x="23" y="0"/>
                  </a:lnTo>
                  <a:lnTo>
                    <a:pt x="16" y="11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9" name="Freeform 70"/>
            <p:cNvSpPr>
              <a:spLocks/>
            </p:cNvSpPr>
            <p:nvPr/>
          </p:nvSpPr>
          <p:spPr bwMode="auto">
            <a:xfrm>
              <a:off x="2483" y="4146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7"/>
                </a:cxn>
                <a:cxn ang="0">
                  <a:pos x="16" y="7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7"/>
                  </a:lnTo>
                  <a:lnTo>
                    <a:pt x="16" y="7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0" name="Rectangle 71"/>
            <p:cNvSpPr>
              <a:spLocks noChangeArrowheads="1"/>
            </p:cNvSpPr>
            <p:nvPr/>
          </p:nvSpPr>
          <p:spPr bwMode="auto">
            <a:xfrm>
              <a:off x="250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1" name="Freeform 72"/>
            <p:cNvSpPr>
              <a:spLocks/>
            </p:cNvSpPr>
            <p:nvPr/>
          </p:nvSpPr>
          <p:spPr bwMode="auto">
            <a:xfrm>
              <a:off x="2538" y="4134"/>
              <a:ext cx="35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4" y="37"/>
                </a:cxn>
                <a:cxn ang="0">
                  <a:pos x="24" y="9"/>
                </a:cxn>
                <a:cxn ang="0">
                  <a:pos x="12" y="9"/>
                </a:cxn>
                <a:cxn ang="0">
                  <a:pos x="12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35" h="37">
                  <a:moveTo>
                    <a:pt x="0" y="0"/>
                  </a:moveTo>
                  <a:lnTo>
                    <a:pt x="35" y="0"/>
                  </a:lnTo>
                  <a:lnTo>
                    <a:pt x="35" y="37"/>
                  </a:lnTo>
                  <a:lnTo>
                    <a:pt x="24" y="37"/>
                  </a:lnTo>
                  <a:lnTo>
                    <a:pt x="24" y="9"/>
                  </a:lnTo>
                  <a:lnTo>
                    <a:pt x="12" y="9"/>
                  </a:lnTo>
                  <a:lnTo>
                    <a:pt x="12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" name="Freeform 73"/>
            <p:cNvSpPr>
              <a:spLocks noEditPoints="1"/>
            </p:cNvSpPr>
            <p:nvPr/>
          </p:nvSpPr>
          <p:spPr bwMode="auto">
            <a:xfrm>
              <a:off x="2578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3" y="6"/>
                </a:cxn>
                <a:cxn ang="0">
                  <a:pos x="4" y="8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9" y="11"/>
                </a:cxn>
                <a:cxn ang="0">
                  <a:pos x="5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3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3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4" y="8"/>
                    <a:pt x="4" y="8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9" y="11"/>
                    <a:pt x="7" y="12"/>
                    <a:pt x="5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2"/>
                    <a:pt x="11" y="3"/>
                    <a:pt x="11" y="6"/>
                  </a:cubicBezTo>
                  <a:close/>
                  <a:moveTo>
                    <a:pt x="3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3" name="Freeform 74"/>
            <p:cNvSpPr>
              <a:spLocks/>
            </p:cNvSpPr>
            <p:nvPr/>
          </p:nvSpPr>
          <p:spPr bwMode="auto">
            <a:xfrm>
              <a:off x="2605" y="4146"/>
              <a:ext cx="21" cy="2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7"/>
                </a:cxn>
                <a:cxn ang="0">
                  <a:pos x="14" y="7"/>
                </a:cxn>
                <a:cxn ang="0">
                  <a:pos x="14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1" y="0"/>
                </a:cxn>
              </a:cxnLst>
              <a:rect l="0" t="0" r="r" b="b"/>
              <a:pathLst>
                <a:path w="21" h="25">
                  <a:moveTo>
                    <a:pt x="21" y="0"/>
                  </a:moveTo>
                  <a:lnTo>
                    <a:pt x="21" y="7"/>
                  </a:lnTo>
                  <a:lnTo>
                    <a:pt x="14" y="7"/>
                  </a:lnTo>
                  <a:lnTo>
                    <a:pt x="14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4" name="Freeform 75"/>
            <p:cNvSpPr>
              <a:spLocks noEditPoints="1"/>
            </p:cNvSpPr>
            <p:nvPr/>
          </p:nvSpPr>
          <p:spPr bwMode="auto">
            <a:xfrm>
              <a:off x="2629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6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4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2"/>
                    <a:pt x="11" y="3"/>
                    <a:pt x="11" y="6"/>
                  </a:cubicBezTo>
                  <a:close/>
                  <a:moveTo>
                    <a:pt x="4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5" name="Freeform 76"/>
            <p:cNvSpPr>
              <a:spLocks noEditPoints="1"/>
            </p:cNvSpPr>
            <p:nvPr/>
          </p:nvSpPr>
          <p:spPr bwMode="auto">
            <a:xfrm>
              <a:off x="2659" y="4146"/>
              <a:ext cx="25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1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5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1" y="3"/>
                    <a:pt x="11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10"/>
                    <a:pt x="10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6" name="Freeform 77"/>
            <p:cNvSpPr>
              <a:spLocks noEditPoints="1"/>
            </p:cNvSpPr>
            <p:nvPr/>
          </p:nvSpPr>
          <p:spPr bwMode="auto">
            <a:xfrm>
              <a:off x="2689" y="4134"/>
              <a:ext cx="27" cy="39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10" y="6"/>
                </a:cxn>
                <a:cxn ang="0">
                  <a:pos x="12" y="11"/>
                </a:cxn>
                <a:cxn ang="0">
                  <a:pos x="10" y="15"/>
                </a:cxn>
                <a:cxn ang="0">
                  <a:pos x="6" y="17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1" y="3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0" y="3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6" y="8"/>
                </a:cxn>
              </a:cxnLst>
              <a:rect l="0" t="0" r="r" b="b"/>
              <a:pathLst>
                <a:path w="12" h="17">
                  <a:moveTo>
                    <a:pt x="4" y="7"/>
                  </a:moveTo>
                  <a:cubicBezTo>
                    <a:pt x="4" y="7"/>
                    <a:pt x="4" y="6"/>
                    <a:pt x="5" y="6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8" y="5"/>
                    <a:pt x="10" y="6"/>
                    <a:pt x="10" y="6"/>
                  </a:cubicBezTo>
                  <a:cubicBezTo>
                    <a:pt x="11" y="7"/>
                    <a:pt x="12" y="9"/>
                    <a:pt x="12" y="11"/>
                  </a:cubicBezTo>
                  <a:cubicBezTo>
                    <a:pt x="12" y="13"/>
                    <a:pt x="11" y="15"/>
                    <a:pt x="10" y="15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5"/>
                  </a:cubicBezTo>
                  <a:cubicBezTo>
                    <a:pt x="1" y="14"/>
                    <a:pt x="0" y="13"/>
                    <a:pt x="0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4"/>
                    <a:pt x="1" y="3"/>
                  </a:cubicBezTo>
                  <a:cubicBezTo>
                    <a:pt x="2" y="2"/>
                    <a:pt x="4" y="1"/>
                    <a:pt x="6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"/>
                    <a:pt x="11" y="2"/>
                    <a:pt x="10" y="3"/>
                  </a:cubicBezTo>
                  <a:cubicBezTo>
                    <a:pt x="9" y="3"/>
                    <a:pt x="8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3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lnTo>
                    <a:pt x="4" y="7"/>
                  </a:lnTo>
                  <a:close/>
                  <a:moveTo>
                    <a:pt x="6" y="8"/>
                  </a:moveTo>
                  <a:cubicBezTo>
                    <a:pt x="5" y="8"/>
                    <a:pt x="5" y="8"/>
                    <a:pt x="4" y="9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7" y="14"/>
                    <a:pt x="7" y="14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7" y="9"/>
                  </a:cubicBezTo>
                  <a:cubicBezTo>
                    <a:pt x="7" y="8"/>
                    <a:pt x="7" y="8"/>
                    <a:pt x="6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7" name="Freeform 78"/>
            <p:cNvSpPr>
              <a:spLocks/>
            </p:cNvSpPr>
            <p:nvPr/>
          </p:nvSpPr>
          <p:spPr bwMode="auto">
            <a:xfrm>
              <a:off x="2716" y="4146"/>
              <a:ext cx="28" cy="3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9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9" y="12"/>
                </a:cxn>
                <a:cxn ang="0">
                  <a:pos x="8" y="16"/>
                </a:cxn>
                <a:cxn ang="0">
                  <a:pos x="4" y="17"/>
                </a:cxn>
                <a:cxn ang="0">
                  <a:pos x="3" y="16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5" y="13"/>
                </a:cxn>
                <a:cxn ang="0">
                  <a:pos x="6" y="11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2" h="17">
                  <a:moveTo>
                    <a:pt x="4" y="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9" y="15"/>
                    <a:pt x="8" y="16"/>
                  </a:cubicBezTo>
                  <a:cubicBezTo>
                    <a:pt x="7" y="16"/>
                    <a:pt x="6" y="17"/>
                    <a:pt x="4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5" y="14"/>
                    <a:pt x="5" y="14"/>
                    <a:pt x="5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8" name="Freeform 79"/>
            <p:cNvSpPr>
              <a:spLocks noEditPoints="1"/>
            </p:cNvSpPr>
            <p:nvPr/>
          </p:nvSpPr>
          <p:spPr bwMode="auto">
            <a:xfrm>
              <a:off x="2746" y="4146"/>
              <a:ext cx="28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6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8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2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7" y="12"/>
                    <a:pt x="6" y="12"/>
                    <a:pt x="6" y="11"/>
                  </a:cubicBezTo>
                  <a:cubicBezTo>
                    <a:pt x="5" y="11"/>
                    <a:pt x="5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7" y="9"/>
                    <a:pt x="7" y="9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9" name="Freeform 80"/>
            <p:cNvSpPr>
              <a:spLocks/>
            </p:cNvSpPr>
            <p:nvPr/>
          </p:nvSpPr>
          <p:spPr bwMode="auto">
            <a:xfrm>
              <a:off x="2779" y="4146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0" name="Freeform 81"/>
            <p:cNvSpPr>
              <a:spLocks/>
            </p:cNvSpPr>
            <p:nvPr/>
          </p:nvSpPr>
          <p:spPr bwMode="auto">
            <a:xfrm>
              <a:off x="2837" y="4146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1" name="Freeform 82"/>
            <p:cNvSpPr>
              <a:spLocks noEditPoints="1"/>
            </p:cNvSpPr>
            <p:nvPr/>
          </p:nvSpPr>
          <p:spPr bwMode="auto">
            <a:xfrm>
              <a:off x="2867" y="4146"/>
              <a:ext cx="27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1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2" name="Rectangle 83"/>
            <p:cNvSpPr>
              <a:spLocks noChangeArrowheads="1"/>
            </p:cNvSpPr>
            <p:nvPr/>
          </p:nvSpPr>
          <p:spPr bwMode="auto">
            <a:xfrm>
              <a:off x="2899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3" name="Freeform 84"/>
            <p:cNvSpPr>
              <a:spLocks/>
            </p:cNvSpPr>
            <p:nvPr/>
          </p:nvSpPr>
          <p:spPr bwMode="auto">
            <a:xfrm>
              <a:off x="2934" y="4134"/>
              <a:ext cx="37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4"/>
                </a:cxn>
                <a:cxn ang="0">
                  <a:pos x="14" y="14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21" y="19"/>
                </a:cxn>
                <a:cxn ang="0">
                  <a:pos x="37" y="37"/>
                </a:cxn>
                <a:cxn ang="0">
                  <a:pos x="23" y="37"/>
                </a:cxn>
                <a:cxn ang="0">
                  <a:pos x="14" y="23"/>
                </a:cxn>
                <a:cxn ang="0">
                  <a:pos x="9" y="23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7" h="37">
                  <a:moveTo>
                    <a:pt x="9" y="0"/>
                  </a:moveTo>
                  <a:lnTo>
                    <a:pt x="9" y="14"/>
                  </a:lnTo>
                  <a:lnTo>
                    <a:pt x="14" y="14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21" y="19"/>
                  </a:lnTo>
                  <a:lnTo>
                    <a:pt x="37" y="37"/>
                  </a:lnTo>
                  <a:lnTo>
                    <a:pt x="23" y="37"/>
                  </a:lnTo>
                  <a:lnTo>
                    <a:pt x="14" y="23"/>
                  </a:lnTo>
                  <a:lnTo>
                    <a:pt x="9" y="23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4" name="Freeform 85"/>
            <p:cNvSpPr>
              <a:spLocks/>
            </p:cNvSpPr>
            <p:nvPr/>
          </p:nvSpPr>
          <p:spPr bwMode="auto">
            <a:xfrm>
              <a:off x="2973" y="4134"/>
              <a:ext cx="3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25"/>
                </a:cxn>
                <a:cxn ang="0">
                  <a:pos x="9" y="25"/>
                </a:cxn>
                <a:cxn ang="0">
                  <a:pos x="21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5" y="37"/>
                </a:cxn>
                <a:cxn ang="0">
                  <a:pos x="25" y="14"/>
                </a:cxn>
                <a:cxn ang="0">
                  <a:pos x="25" y="14"/>
                </a:cxn>
                <a:cxn ang="0">
                  <a:pos x="14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5" h="37">
                  <a:moveTo>
                    <a:pt x="9" y="0"/>
                  </a:moveTo>
                  <a:lnTo>
                    <a:pt x="9" y="25"/>
                  </a:lnTo>
                  <a:lnTo>
                    <a:pt x="9" y="25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35" y="37"/>
                  </a:lnTo>
                  <a:lnTo>
                    <a:pt x="25" y="37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14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5" name="Freeform 86"/>
            <p:cNvSpPr>
              <a:spLocks/>
            </p:cNvSpPr>
            <p:nvPr/>
          </p:nvSpPr>
          <p:spPr bwMode="auto">
            <a:xfrm>
              <a:off x="3015" y="4134"/>
              <a:ext cx="46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3" y="23"/>
                </a:cxn>
                <a:cxn ang="0">
                  <a:pos x="23" y="23"/>
                </a:cxn>
                <a:cxn ang="0">
                  <a:pos x="30" y="0"/>
                </a:cxn>
                <a:cxn ang="0">
                  <a:pos x="46" y="0"/>
                </a:cxn>
                <a:cxn ang="0">
                  <a:pos x="46" y="37"/>
                </a:cxn>
                <a:cxn ang="0">
                  <a:pos x="37" y="37"/>
                </a:cxn>
                <a:cxn ang="0">
                  <a:pos x="37" y="9"/>
                </a:cxn>
                <a:cxn ang="0">
                  <a:pos x="37" y="9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46" h="37">
                  <a:moveTo>
                    <a:pt x="0" y="0"/>
                  </a:moveTo>
                  <a:lnTo>
                    <a:pt x="16" y="0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30" y="0"/>
                  </a:lnTo>
                  <a:lnTo>
                    <a:pt x="46" y="0"/>
                  </a:lnTo>
                  <a:lnTo>
                    <a:pt x="46" y="37"/>
                  </a:lnTo>
                  <a:lnTo>
                    <a:pt x="37" y="37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6" name="Freeform 87"/>
            <p:cNvSpPr>
              <a:spLocks noEditPoints="1"/>
            </p:cNvSpPr>
            <p:nvPr/>
          </p:nvSpPr>
          <p:spPr bwMode="auto">
            <a:xfrm>
              <a:off x="306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7" name="Freeform 88"/>
            <p:cNvSpPr>
              <a:spLocks/>
            </p:cNvSpPr>
            <p:nvPr/>
          </p:nvSpPr>
          <p:spPr bwMode="auto">
            <a:xfrm>
              <a:off x="3114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1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8" name="Freeform 89"/>
            <p:cNvSpPr>
              <a:spLocks noEditPoints="1"/>
            </p:cNvSpPr>
            <p:nvPr/>
          </p:nvSpPr>
          <p:spPr bwMode="auto">
            <a:xfrm>
              <a:off x="3151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lose/>
                  <a:moveTo>
                    <a:pt x="6" y="3"/>
                  </a:move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5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9" name="Freeform 90"/>
            <p:cNvSpPr>
              <a:spLocks/>
            </p:cNvSpPr>
            <p:nvPr/>
          </p:nvSpPr>
          <p:spPr bwMode="auto">
            <a:xfrm>
              <a:off x="3595" y="4146"/>
              <a:ext cx="25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16" y="9"/>
                </a:cxn>
                <a:cxn ang="0">
                  <a:pos x="25" y="9"/>
                </a:cxn>
                <a:cxn ang="0">
                  <a:pos x="25" y="16"/>
                </a:cxn>
                <a:cxn ang="0">
                  <a:pos x="16" y="16"/>
                </a:cxn>
                <a:cxn ang="0">
                  <a:pos x="16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5" h="25">
                  <a:moveTo>
                    <a:pt x="9" y="9"/>
                  </a:moveTo>
                  <a:lnTo>
                    <a:pt x="9" y="0"/>
                  </a:lnTo>
                  <a:lnTo>
                    <a:pt x="16" y="0"/>
                  </a:lnTo>
                  <a:lnTo>
                    <a:pt x="16" y="9"/>
                  </a:lnTo>
                  <a:lnTo>
                    <a:pt x="25" y="9"/>
                  </a:lnTo>
                  <a:lnTo>
                    <a:pt x="25" y="16"/>
                  </a:lnTo>
                  <a:lnTo>
                    <a:pt x="16" y="16"/>
                  </a:lnTo>
                  <a:lnTo>
                    <a:pt x="16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0" name="Freeform 91"/>
            <p:cNvSpPr>
              <a:spLocks/>
            </p:cNvSpPr>
            <p:nvPr/>
          </p:nvSpPr>
          <p:spPr bwMode="auto">
            <a:xfrm>
              <a:off x="362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1" name="Rectangle 92"/>
            <p:cNvSpPr>
              <a:spLocks noChangeArrowheads="1"/>
            </p:cNvSpPr>
            <p:nvPr/>
          </p:nvSpPr>
          <p:spPr bwMode="auto">
            <a:xfrm>
              <a:off x="3659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2" name="Freeform 93"/>
            <p:cNvSpPr>
              <a:spLocks noEditPoints="1"/>
            </p:cNvSpPr>
            <p:nvPr/>
          </p:nvSpPr>
          <p:spPr bwMode="auto">
            <a:xfrm>
              <a:off x="3690" y="4134"/>
              <a:ext cx="32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1" y="4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7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3" y="9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7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1"/>
                    <a:pt x="13" y="3"/>
                    <a:pt x="13" y="4"/>
                  </a:cubicBezTo>
                  <a:cubicBezTo>
                    <a:pt x="13" y="6"/>
                    <a:pt x="13" y="6"/>
                    <a:pt x="13" y="7"/>
                  </a:cubicBezTo>
                  <a:cubicBezTo>
                    <a:pt x="13" y="7"/>
                    <a:pt x="12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3" y="9"/>
                    <a:pt x="13" y="9"/>
                  </a:cubicBezTo>
                  <a:cubicBezTo>
                    <a:pt x="13" y="10"/>
                    <a:pt x="14" y="11"/>
                    <a:pt x="14" y="12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5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2" y="8"/>
                    <a:pt x="3" y="8"/>
                  </a:cubicBezTo>
                  <a:close/>
                  <a:moveTo>
                    <a:pt x="7" y="10"/>
                  </a:move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0" y="11"/>
                    <a:pt x="9" y="10"/>
                    <a:pt x="9" y="10"/>
                  </a:cubicBezTo>
                  <a:cubicBezTo>
                    <a:pt x="9" y="10"/>
                    <a:pt x="8" y="10"/>
                    <a:pt x="7" y="1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7"/>
                    <a:pt x="7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3" name="Freeform 94"/>
            <p:cNvSpPr>
              <a:spLocks/>
            </p:cNvSpPr>
            <p:nvPr/>
          </p:nvSpPr>
          <p:spPr bwMode="auto">
            <a:xfrm>
              <a:off x="3727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4" name="Freeform 95"/>
            <p:cNvSpPr>
              <a:spLocks/>
            </p:cNvSpPr>
            <p:nvPr/>
          </p:nvSpPr>
          <p:spPr bwMode="auto">
            <a:xfrm>
              <a:off x="3763" y="4134"/>
              <a:ext cx="28" cy="37"/>
            </a:xfrm>
            <a:custGeom>
              <a:avLst/>
              <a:gdLst/>
              <a:ahLst/>
              <a:cxnLst>
                <a:cxn ang="0">
                  <a:pos x="12" y="13"/>
                </a:cxn>
                <a:cxn ang="0">
                  <a:pos x="12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1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2" y="13"/>
                </a:cxn>
              </a:cxnLst>
              <a:rect l="0" t="0" r="r" b="b"/>
              <a:pathLst>
                <a:path w="12" h="16">
                  <a:moveTo>
                    <a:pt x="12" y="13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8"/>
                    <a:pt x="11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2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5" name="Rectangle 96"/>
            <p:cNvSpPr>
              <a:spLocks noChangeArrowheads="1"/>
            </p:cNvSpPr>
            <p:nvPr/>
          </p:nvSpPr>
          <p:spPr bwMode="auto">
            <a:xfrm>
              <a:off x="379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6" name="Freeform 97"/>
            <p:cNvSpPr>
              <a:spLocks/>
            </p:cNvSpPr>
            <p:nvPr/>
          </p:nvSpPr>
          <p:spPr bwMode="auto">
            <a:xfrm>
              <a:off x="3828" y="4134"/>
              <a:ext cx="30" cy="39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7" y="17"/>
                </a:cxn>
                <a:cxn ang="0">
                  <a:pos x="3" y="16"/>
                </a:cxn>
                <a:cxn ang="0">
                  <a:pos x="1" y="15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5" y="10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</a:cxnLst>
              <a:rect l="0" t="0" r="r" b="b"/>
              <a:pathLst>
                <a:path w="13" h="17">
                  <a:moveTo>
                    <a:pt x="4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2"/>
                    <a:pt x="13" y="4"/>
                  </a:cubicBezTo>
                  <a:cubicBezTo>
                    <a:pt x="13" y="5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7" y="17"/>
                  </a:cubicBezTo>
                  <a:cubicBezTo>
                    <a:pt x="5" y="17"/>
                    <a:pt x="4" y="17"/>
                    <a:pt x="3" y="16"/>
                  </a:cubicBezTo>
                  <a:cubicBezTo>
                    <a:pt x="2" y="16"/>
                    <a:pt x="1" y="16"/>
                    <a:pt x="1" y="15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7" name="Freeform 98"/>
            <p:cNvSpPr>
              <a:spLocks/>
            </p:cNvSpPr>
            <p:nvPr/>
          </p:nvSpPr>
          <p:spPr bwMode="auto">
            <a:xfrm>
              <a:off x="3863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2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5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5" y="12"/>
                    <a:pt x="5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8" name="Freeform 99"/>
            <p:cNvSpPr>
              <a:spLocks/>
            </p:cNvSpPr>
            <p:nvPr/>
          </p:nvSpPr>
          <p:spPr bwMode="auto">
            <a:xfrm>
              <a:off x="390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2" y="9"/>
                    <a:pt x="3" y="8"/>
                    <a:pt x="6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9" name="Rectangle 100"/>
            <p:cNvSpPr>
              <a:spLocks noChangeArrowheads="1"/>
            </p:cNvSpPr>
            <p:nvPr/>
          </p:nvSpPr>
          <p:spPr bwMode="auto">
            <a:xfrm>
              <a:off x="393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0" name="Freeform 101"/>
            <p:cNvSpPr>
              <a:spLocks noEditPoints="1"/>
            </p:cNvSpPr>
            <p:nvPr/>
          </p:nvSpPr>
          <p:spPr bwMode="auto">
            <a:xfrm>
              <a:off x="3965" y="4134"/>
              <a:ext cx="30" cy="39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7"/>
                </a:cxn>
                <a:cxn ang="0">
                  <a:pos x="7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3" h="17">
                  <a:moveTo>
                    <a:pt x="13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3" y="2"/>
                    <a:pt x="13" y="3"/>
                    <a:pt x="13" y="4"/>
                  </a:cubicBezTo>
                  <a:lnTo>
                    <a:pt x="13" y="5"/>
                  </a:lnTo>
                  <a:close/>
                  <a:moveTo>
                    <a:pt x="7" y="13"/>
                  </a:move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1" name="Freeform 102"/>
            <p:cNvSpPr>
              <a:spLocks noEditPoints="1"/>
            </p:cNvSpPr>
            <p:nvPr/>
          </p:nvSpPr>
          <p:spPr bwMode="auto">
            <a:xfrm>
              <a:off x="4002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2" name="Freeform 103"/>
            <p:cNvSpPr>
              <a:spLocks noEditPoints="1"/>
            </p:cNvSpPr>
            <p:nvPr/>
          </p:nvSpPr>
          <p:spPr bwMode="auto">
            <a:xfrm>
              <a:off x="4036" y="4134"/>
              <a:ext cx="33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3" y="23"/>
                </a:cxn>
                <a:cxn ang="0">
                  <a:pos x="33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19" y="37"/>
                </a:cxn>
                <a:cxn ang="0">
                  <a:pos x="19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30" y="0"/>
                </a:cxn>
                <a:cxn ang="0">
                  <a:pos x="19" y="23"/>
                </a:cxn>
                <a:cxn ang="0">
                  <a:pos x="19" y="7"/>
                </a:cxn>
                <a:cxn ang="0">
                  <a:pos x="19" y="7"/>
                </a:cxn>
                <a:cxn ang="0">
                  <a:pos x="7" y="23"/>
                </a:cxn>
                <a:cxn ang="0">
                  <a:pos x="19" y="23"/>
                </a:cxn>
              </a:cxnLst>
              <a:rect l="0" t="0" r="r" b="b"/>
              <a:pathLst>
                <a:path w="33" h="37">
                  <a:moveTo>
                    <a:pt x="30" y="0"/>
                  </a:moveTo>
                  <a:lnTo>
                    <a:pt x="30" y="23"/>
                  </a:lnTo>
                  <a:lnTo>
                    <a:pt x="33" y="23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19" y="37"/>
                  </a:lnTo>
                  <a:lnTo>
                    <a:pt x="19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30" y="0"/>
                  </a:lnTo>
                  <a:close/>
                  <a:moveTo>
                    <a:pt x="19" y="23"/>
                  </a:moveTo>
                  <a:lnTo>
                    <a:pt x="19" y="7"/>
                  </a:lnTo>
                  <a:lnTo>
                    <a:pt x="19" y="7"/>
                  </a:lnTo>
                  <a:lnTo>
                    <a:pt x="7" y="23"/>
                  </a:lnTo>
                  <a:lnTo>
                    <a:pt x="19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3" name="Freeform 104"/>
            <p:cNvSpPr>
              <a:spLocks noEditPoints="1"/>
            </p:cNvSpPr>
            <p:nvPr/>
          </p:nvSpPr>
          <p:spPr bwMode="auto">
            <a:xfrm>
              <a:off x="4073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4" name="Freeform 105"/>
            <p:cNvSpPr>
              <a:spLocks/>
            </p:cNvSpPr>
            <p:nvPr/>
          </p:nvSpPr>
          <p:spPr bwMode="auto">
            <a:xfrm>
              <a:off x="4145" y="4146"/>
              <a:ext cx="23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4" y="9"/>
                </a:cxn>
                <a:cxn ang="0">
                  <a:pos x="23" y="9"/>
                </a:cxn>
                <a:cxn ang="0">
                  <a:pos x="23" y="16"/>
                </a:cxn>
                <a:cxn ang="0">
                  <a:pos x="14" y="16"/>
                </a:cxn>
                <a:cxn ang="0">
                  <a:pos x="14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3" h="25">
                  <a:moveTo>
                    <a:pt x="9" y="9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4" y="9"/>
                  </a:lnTo>
                  <a:lnTo>
                    <a:pt x="23" y="9"/>
                  </a:lnTo>
                  <a:lnTo>
                    <a:pt x="23" y="16"/>
                  </a:lnTo>
                  <a:lnTo>
                    <a:pt x="14" y="16"/>
                  </a:lnTo>
                  <a:lnTo>
                    <a:pt x="14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5" name="Freeform 106"/>
            <p:cNvSpPr>
              <a:spLocks/>
            </p:cNvSpPr>
            <p:nvPr/>
          </p:nvSpPr>
          <p:spPr bwMode="auto">
            <a:xfrm>
              <a:off x="417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6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6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6" name="Rectangle 107"/>
            <p:cNvSpPr>
              <a:spLocks noChangeArrowheads="1"/>
            </p:cNvSpPr>
            <p:nvPr/>
          </p:nvSpPr>
          <p:spPr bwMode="auto">
            <a:xfrm>
              <a:off x="4210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7" name="Freeform 108"/>
            <p:cNvSpPr>
              <a:spLocks noEditPoints="1"/>
            </p:cNvSpPr>
            <p:nvPr/>
          </p:nvSpPr>
          <p:spPr bwMode="auto">
            <a:xfrm>
              <a:off x="4240" y="4134"/>
              <a:ext cx="32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23"/>
                </a:cxn>
                <a:cxn ang="0">
                  <a:pos x="32" y="23"/>
                </a:cxn>
                <a:cxn ang="0">
                  <a:pos x="32" y="30"/>
                </a:cxn>
                <a:cxn ang="0">
                  <a:pos x="27" y="30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18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27" y="0"/>
                </a:cxn>
                <a:cxn ang="0">
                  <a:pos x="18" y="23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7" y="23"/>
                </a:cxn>
                <a:cxn ang="0">
                  <a:pos x="18" y="23"/>
                </a:cxn>
              </a:cxnLst>
              <a:rect l="0" t="0" r="r" b="b"/>
              <a:pathLst>
                <a:path w="32" h="37">
                  <a:moveTo>
                    <a:pt x="27" y="0"/>
                  </a:moveTo>
                  <a:lnTo>
                    <a:pt x="27" y="23"/>
                  </a:lnTo>
                  <a:lnTo>
                    <a:pt x="32" y="23"/>
                  </a:lnTo>
                  <a:lnTo>
                    <a:pt x="32" y="30"/>
                  </a:lnTo>
                  <a:lnTo>
                    <a:pt x="27" y="30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18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27" y="0"/>
                  </a:lnTo>
                  <a:close/>
                  <a:moveTo>
                    <a:pt x="18" y="23"/>
                  </a:moveTo>
                  <a:lnTo>
                    <a:pt x="18" y="7"/>
                  </a:lnTo>
                  <a:lnTo>
                    <a:pt x="18" y="7"/>
                  </a:lnTo>
                  <a:lnTo>
                    <a:pt x="7" y="23"/>
                  </a:lnTo>
                  <a:lnTo>
                    <a:pt x="18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8" name="Freeform 109"/>
            <p:cNvSpPr>
              <a:spLocks noEditPoints="1"/>
            </p:cNvSpPr>
            <p:nvPr/>
          </p:nvSpPr>
          <p:spPr bwMode="auto">
            <a:xfrm>
              <a:off x="4277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8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6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8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7" y="10"/>
                    <a:pt x="6" y="10"/>
                    <a:pt x="5" y="10"/>
                  </a:cubicBezTo>
                  <a:cubicBezTo>
                    <a:pt x="3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3" y="17"/>
                    <a:pt x="1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6" y="7"/>
                  </a:moveTo>
                  <a:cubicBezTo>
                    <a:pt x="7" y="7"/>
                    <a:pt x="8" y="7"/>
                    <a:pt x="8" y="6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7"/>
                    <a:pt x="5" y="7"/>
                    <a:pt x="6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9" name="Freeform 110"/>
            <p:cNvSpPr>
              <a:spLocks/>
            </p:cNvSpPr>
            <p:nvPr/>
          </p:nvSpPr>
          <p:spPr bwMode="auto">
            <a:xfrm>
              <a:off x="4311" y="4134"/>
              <a:ext cx="30" cy="3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1" y="9"/>
                </a:cxn>
                <a:cxn ang="0">
                  <a:pos x="1" y="0"/>
                </a:cxn>
              </a:cxnLst>
              <a:rect l="0" t="0" r="r" b="b"/>
              <a:pathLst>
                <a:path w="13" h="17">
                  <a:moveTo>
                    <a:pt x="1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8" y="9"/>
                    <a:pt x="8" y="8"/>
                    <a:pt x="6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1" y="9"/>
                    <a:pt x="1" y="9"/>
                    <a:pt x="1" y="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0" name="Rectangle 111"/>
            <p:cNvSpPr>
              <a:spLocks noChangeArrowheads="1"/>
            </p:cNvSpPr>
            <p:nvPr/>
          </p:nvSpPr>
          <p:spPr bwMode="auto">
            <a:xfrm>
              <a:off x="4346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1" name="Freeform 112"/>
            <p:cNvSpPr>
              <a:spLocks/>
            </p:cNvSpPr>
            <p:nvPr/>
          </p:nvSpPr>
          <p:spPr bwMode="auto">
            <a:xfrm>
              <a:off x="4376" y="4134"/>
              <a:ext cx="30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9"/>
                </a:cxn>
                <a:cxn ang="0">
                  <a:pos x="16" y="37"/>
                </a:cxn>
                <a:cxn ang="0">
                  <a:pos x="7" y="37"/>
                </a:cxn>
                <a:cxn ang="0">
                  <a:pos x="1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30" y="0"/>
                </a:cxn>
              </a:cxnLst>
              <a:rect l="0" t="0" r="r" b="b"/>
              <a:pathLst>
                <a:path w="30" h="37">
                  <a:moveTo>
                    <a:pt x="30" y="0"/>
                  </a:moveTo>
                  <a:lnTo>
                    <a:pt x="30" y="9"/>
                  </a:lnTo>
                  <a:lnTo>
                    <a:pt x="16" y="37"/>
                  </a:lnTo>
                  <a:lnTo>
                    <a:pt x="7" y="37"/>
                  </a:lnTo>
                  <a:lnTo>
                    <a:pt x="1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2" name="Freeform 113"/>
            <p:cNvSpPr>
              <a:spLocks/>
            </p:cNvSpPr>
            <p:nvPr/>
          </p:nvSpPr>
          <p:spPr bwMode="auto">
            <a:xfrm>
              <a:off x="4413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3" name="Freeform 114"/>
            <p:cNvSpPr>
              <a:spLocks/>
            </p:cNvSpPr>
            <p:nvPr/>
          </p:nvSpPr>
          <p:spPr bwMode="auto">
            <a:xfrm>
              <a:off x="445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2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4" name="Rectangle 115"/>
            <p:cNvSpPr>
              <a:spLocks noChangeArrowheads="1"/>
            </p:cNvSpPr>
            <p:nvPr/>
          </p:nvSpPr>
          <p:spPr bwMode="auto">
            <a:xfrm>
              <a:off x="448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5" name="Freeform 116"/>
            <p:cNvSpPr>
              <a:spLocks/>
            </p:cNvSpPr>
            <p:nvPr/>
          </p:nvSpPr>
          <p:spPr bwMode="auto">
            <a:xfrm>
              <a:off x="4515" y="4134"/>
              <a:ext cx="27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7" y="0"/>
                </a:cxn>
              </a:cxnLst>
              <a:rect l="0" t="0" r="r" b="b"/>
              <a:pathLst>
                <a:path w="27" h="37">
                  <a:moveTo>
                    <a:pt x="27" y="0"/>
                  </a:moveTo>
                  <a:lnTo>
                    <a:pt x="27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6" name="Freeform 117"/>
            <p:cNvSpPr>
              <a:spLocks noEditPoints="1"/>
            </p:cNvSpPr>
            <p:nvPr/>
          </p:nvSpPr>
          <p:spPr bwMode="auto">
            <a:xfrm>
              <a:off x="4549" y="4134"/>
              <a:ext cx="33" cy="39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6"/>
                </a:cxn>
                <a:cxn ang="0">
                  <a:pos x="5" y="8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4" y="4"/>
                </a:cxn>
                <a:cxn ang="0">
                  <a:pos x="14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5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4" h="17">
                  <a:moveTo>
                    <a:pt x="14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5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2" y="0"/>
                    <a:pt x="12" y="1"/>
                  </a:cubicBezTo>
                  <a:cubicBezTo>
                    <a:pt x="13" y="2"/>
                    <a:pt x="14" y="3"/>
                    <a:pt x="14" y="4"/>
                  </a:cubicBezTo>
                  <a:lnTo>
                    <a:pt x="14" y="5"/>
                  </a:lnTo>
                  <a:close/>
                  <a:moveTo>
                    <a:pt x="7" y="13"/>
                  </a:move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7" name="Freeform 118"/>
            <p:cNvSpPr>
              <a:spLocks noEditPoints="1"/>
            </p:cNvSpPr>
            <p:nvPr/>
          </p:nvSpPr>
          <p:spPr bwMode="auto">
            <a:xfrm>
              <a:off x="4584" y="4134"/>
              <a:ext cx="35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5" y="23"/>
                </a:cxn>
                <a:cxn ang="0">
                  <a:pos x="35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21" y="37"/>
                </a:cxn>
                <a:cxn ang="0">
                  <a:pos x="21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6" y="0"/>
                </a:cxn>
                <a:cxn ang="0">
                  <a:pos x="30" y="0"/>
                </a:cxn>
                <a:cxn ang="0">
                  <a:pos x="21" y="23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9" y="23"/>
                </a:cxn>
                <a:cxn ang="0">
                  <a:pos x="21" y="23"/>
                </a:cxn>
              </a:cxnLst>
              <a:rect l="0" t="0" r="r" b="b"/>
              <a:pathLst>
                <a:path w="35" h="37">
                  <a:moveTo>
                    <a:pt x="30" y="0"/>
                  </a:moveTo>
                  <a:lnTo>
                    <a:pt x="30" y="23"/>
                  </a:lnTo>
                  <a:lnTo>
                    <a:pt x="35" y="23"/>
                  </a:lnTo>
                  <a:lnTo>
                    <a:pt x="35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21" y="37"/>
                  </a:lnTo>
                  <a:lnTo>
                    <a:pt x="21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6" y="0"/>
                  </a:lnTo>
                  <a:lnTo>
                    <a:pt x="30" y="0"/>
                  </a:lnTo>
                  <a:close/>
                  <a:moveTo>
                    <a:pt x="21" y="23"/>
                  </a:moveTo>
                  <a:lnTo>
                    <a:pt x="21" y="7"/>
                  </a:lnTo>
                  <a:lnTo>
                    <a:pt x="21" y="7"/>
                  </a:lnTo>
                  <a:lnTo>
                    <a:pt x="9" y="23"/>
                  </a:lnTo>
                  <a:lnTo>
                    <a:pt x="21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8" name="Freeform 119"/>
            <p:cNvSpPr>
              <a:spLocks noEditPoints="1"/>
            </p:cNvSpPr>
            <p:nvPr/>
          </p:nvSpPr>
          <p:spPr bwMode="auto">
            <a:xfrm>
              <a:off x="4621" y="4134"/>
              <a:ext cx="32" cy="3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2" y="1"/>
                </a:cxn>
                <a:cxn ang="0">
                  <a:pos x="14" y="6"/>
                </a:cxn>
                <a:cxn ang="0">
                  <a:pos x="14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0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0"/>
                </a:cxn>
                <a:cxn ang="0">
                  <a:pos x="10" y="6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7" y="0"/>
                  </a:move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4" y="3"/>
                    <a:pt x="14" y="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2" y="15"/>
                  </a:cubicBezTo>
                  <a:cubicBezTo>
                    <a:pt x="1" y="14"/>
                    <a:pt x="0" y="13"/>
                    <a:pt x="0" y="1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5" y="12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1"/>
                    <a:pt x="10" y="10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9" name="Freeform 131"/>
            <p:cNvSpPr>
              <a:spLocks/>
            </p:cNvSpPr>
            <p:nvPr/>
          </p:nvSpPr>
          <p:spPr bwMode="auto">
            <a:xfrm>
              <a:off x="4820" y="4146"/>
              <a:ext cx="39" cy="2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17" y="4"/>
                </a:cxn>
                <a:cxn ang="0">
                  <a:pos x="17" y="11"/>
                </a:cxn>
                <a:cxn ang="0">
                  <a:pos x="14" y="11"/>
                </a:cxn>
                <a:cxn ang="0">
                  <a:pos x="14" y="5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3" y="5"/>
                </a:cxn>
                <a:cxn ang="0">
                  <a:pos x="3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17" h="11">
                  <a:moveTo>
                    <a:pt x="3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1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1" y="1"/>
                    <a:pt x="11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7" y="1"/>
                    <a:pt x="17" y="2"/>
                    <a:pt x="17" y="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1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3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0" name="Freeform 132"/>
            <p:cNvSpPr>
              <a:spLocks noEditPoints="1"/>
            </p:cNvSpPr>
            <p:nvPr/>
          </p:nvSpPr>
          <p:spPr bwMode="auto">
            <a:xfrm>
              <a:off x="4864" y="4146"/>
              <a:ext cx="25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7"/>
                    <a:pt x="1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8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1" name="Freeform 133"/>
            <p:cNvSpPr>
              <a:spLocks noEditPoints="1"/>
            </p:cNvSpPr>
            <p:nvPr/>
          </p:nvSpPr>
          <p:spPr bwMode="auto">
            <a:xfrm>
              <a:off x="4896" y="4134"/>
              <a:ext cx="7" cy="3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12"/>
                </a:cxn>
                <a:cxn ang="0">
                  <a:pos x="7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7" y="12"/>
                </a:cxn>
              </a:cxnLst>
              <a:rect l="0" t="0" r="r" b="b"/>
              <a:pathLst>
                <a:path w="7" h="37">
                  <a:moveTo>
                    <a:pt x="7" y="0"/>
                  </a:move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close/>
                  <a:moveTo>
                    <a:pt x="7" y="12"/>
                  </a:moveTo>
                  <a:lnTo>
                    <a:pt x="7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2" name="Rectangle 134"/>
            <p:cNvSpPr>
              <a:spLocks noChangeArrowheads="1"/>
            </p:cNvSpPr>
            <p:nvPr/>
          </p:nvSpPr>
          <p:spPr bwMode="auto">
            <a:xfrm>
              <a:off x="4910" y="4134"/>
              <a:ext cx="7" cy="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3" name="Freeform 135"/>
            <p:cNvSpPr>
              <a:spLocks noEditPoints="1"/>
            </p:cNvSpPr>
            <p:nvPr/>
          </p:nvSpPr>
          <p:spPr bwMode="auto">
            <a:xfrm>
              <a:off x="4922" y="4134"/>
              <a:ext cx="36" cy="39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4"/>
                </a:cxn>
                <a:cxn ang="0">
                  <a:pos x="12" y="4"/>
                </a:cxn>
                <a:cxn ang="0">
                  <a:pos x="11" y="11"/>
                </a:cxn>
                <a:cxn ang="0">
                  <a:pos x="11" y="11"/>
                </a:cxn>
                <a:cxn ang="0">
                  <a:pos x="12" y="11"/>
                </a:cxn>
                <a:cxn ang="0">
                  <a:pos x="13" y="10"/>
                </a:cxn>
                <a:cxn ang="0">
                  <a:pos x="14" y="7"/>
                </a:cxn>
                <a:cxn ang="0">
                  <a:pos x="12" y="3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4" y="13"/>
                </a:cxn>
                <a:cxn ang="0">
                  <a:pos x="8" y="15"/>
                </a:cxn>
                <a:cxn ang="0">
                  <a:pos x="11" y="14"/>
                </a:cxn>
                <a:cxn ang="0">
                  <a:pos x="12" y="13"/>
                </a:cxn>
                <a:cxn ang="0">
                  <a:pos x="15" y="13"/>
                </a:cxn>
                <a:cxn ang="0">
                  <a:pos x="12" y="16"/>
                </a:cxn>
                <a:cxn ang="0">
                  <a:pos x="8" y="17"/>
                </a:cxn>
                <a:cxn ang="0">
                  <a:pos x="2" y="14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3" y="2"/>
                </a:cxn>
                <a:cxn ang="0">
                  <a:pos x="16" y="7"/>
                </a:cxn>
                <a:cxn ang="0">
                  <a:pos x="14" y="11"/>
                </a:cxn>
                <a:cxn ang="0">
                  <a:pos x="10" y="13"/>
                </a:cxn>
                <a:cxn ang="0">
                  <a:pos x="9" y="13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7" y="13"/>
                </a:cxn>
                <a:cxn ang="0">
                  <a:pos x="4" y="12"/>
                </a:cxn>
                <a:cxn ang="0">
                  <a:pos x="3" y="9"/>
                </a:cxn>
                <a:cxn ang="0">
                  <a:pos x="4" y="6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0" y="5"/>
                </a:cxn>
                <a:cxn ang="0">
                  <a:pos x="6" y="9"/>
                </a:cxn>
                <a:cxn ang="0">
                  <a:pos x="6" y="10"/>
                </a:cxn>
                <a:cxn ang="0">
                  <a:pos x="7" y="11"/>
                </a:cxn>
                <a:cxn ang="0">
                  <a:pos x="9" y="10"/>
                </a:cxn>
                <a:cxn ang="0">
                  <a:pos x="10" y="8"/>
                </a:cxn>
                <a:cxn ang="0">
                  <a:pos x="9" y="7"/>
                </a:cxn>
                <a:cxn ang="0">
                  <a:pos x="8" y="6"/>
                </a:cxn>
                <a:cxn ang="0">
                  <a:pos x="6" y="7"/>
                </a:cxn>
                <a:cxn ang="0">
                  <a:pos x="6" y="9"/>
                </a:cxn>
              </a:cxnLst>
              <a:rect l="0" t="0" r="r" b="b"/>
              <a:pathLst>
                <a:path w="16" h="17">
                  <a:moveTo>
                    <a:pt x="10" y="5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1"/>
                    <a:pt x="13" y="11"/>
                    <a:pt x="13" y="10"/>
                  </a:cubicBezTo>
                  <a:cubicBezTo>
                    <a:pt x="14" y="10"/>
                    <a:pt x="14" y="9"/>
                    <a:pt x="14" y="7"/>
                  </a:cubicBezTo>
                  <a:cubicBezTo>
                    <a:pt x="14" y="6"/>
                    <a:pt x="13" y="4"/>
                    <a:pt x="12" y="3"/>
                  </a:cubicBezTo>
                  <a:cubicBezTo>
                    <a:pt x="11" y="2"/>
                    <a:pt x="10" y="2"/>
                    <a:pt x="8" y="2"/>
                  </a:cubicBezTo>
                  <a:cubicBezTo>
                    <a:pt x="6" y="2"/>
                    <a:pt x="5" y="2"/>
                    <a:pt x="4" y="4"/>
                  </a:cubicBezTo>
                  <a:cubicBezTo>
                    <a:pt x="2" y="5"/>
                    <a:pt x="2" y="6"/>
                    <a:pt x="2" y="8"/>
                  </a:cubicBezTo>
                  <a:cubicBezTo>
                    <a:pt x="2" y="10"/>
                    <a:pt x="2" y="12"/>
                    <a:pt x="4" y="13"/>
                  </a:cubicBezTo>
                  <a:cubicBezTo>
                    <a:pt x="5" y="14"/>
                    <a:pt x="6" y="15"/>
                    <a:pt x="8" y="15"/>
                  </a:cubicBezTo>
                  <a:cubicBezTo>
                    <a:pt x="9" y="15"/>
                    <a:pt x="10" y="14"/>
                    <a:pt x="11" y="14"/>
                  </a:cubicBezTo>
                  <a:cubicBezTo>
                    <a:pt x="11" y="14"/>
                    <a:pt x="12" y="14"/>
                    <a:pt x="12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8" y="17"/>
                  </a:cubicBezTo>
                  <a:cubicBezTo>
                    <a:pt x="6" y="17"/>
                    <a:pt x="4" y="16"/>
                    <a:pt x="2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2"/>
                  </a:cubicBezTo>
                  <a:cubicBezTo>
                    <a:pt x="15" y="3"/>
                    <a:pt x="16" y="5"/>
                    <a:pt x="16" y="7"/>
                  </a:cubicBezTo>
                  <a:cubicBezTo>
                    <a:pt x="16" y="8"/>
                    <a:pt x="15" y="10"/>
                    <a:pt x="14" y="11"/>
                  </a:cubicBezTo>
                  <a:cubicBezTo>
                    <a:pt x="13" y="12"/>
                    <a:pt x="12" y="13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9" y="13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6" y="13"/>
                    <a:pt x="5" y="13"/>
                    <a:pt x="4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4" y="6"/>
                  </a:cubicBezTo>
                  <a:cubicBezTo>
                    <a:pt x="5" y="5"/>
                    <a:pt x="6" y="4"/>
                    <a:pt x="7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5"/>
                    <a:pt x="10" y="5"/>
                    <a:pt x="10" y="5"/>
                  </a:cubicBezTo>
                  <a:close/>
                  <a:moveTo>
                    <a:pt x="6" y="9"/>
                  </a:moveTo>
                  <a:cubicBezTo>
                    <a:pt x="6" y="9"/>
                    <a:pt x="6" y="10"/>
                    <a:pt x="6" y="10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8" y="11"/>
                    <a:pt x="9" y="10"/>
                    <a:pt x="9" y="10"/>
                  </a:cubicBezTo>
                  <a:cubicBezTo>
                    <a:pt x="9" y="9"/>
                    <a:pt x="10" y="9"/>
                    <a:pt x="10" y="8"/>
                  </a:cubicBezTo>
                  <a:cubicBezTo>
                    <a:pt x="10" y="8"/>
                    <a:pt x="9" y="7"/>
                    <a:pt x="9" y="7"/>
                  </a:cubicBezTo>
                  <a:cubicBezTo>
                    <a:pt x="9" y="7"/>
                    <a:pt x="8" y="6"/>
                    <a:pt x="8" y="6"/>
                  </a:cubicBezTo>
                  <a:cubicBezTo>
                    <a:pt x="7" y="6"/>
                    <a:pt x="7" y="7"/>
                    <a:pt x="6" y="7"/>
                  </a:cubicBezTo>
                  <a:cubicBezTo>
                    <a:pt x="6" y="8"/>
                    <a:pt x="6" y="8"/>
                    <a:pt x="6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4" name="Freeform 136"/>
            <p:cNvSpPr>
              <a:spLocks noEditPoints="1"/>
            </p:cNvSpPr>
            <p:nvPr/>
          </p:nvSpPr>
          <p:spPr bwMode="auto">
            <a:xfrm>
              <a:off x="4961" y="4146"/>
              <a:ext cx="25" cy="27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3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7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11"/>
                    <a:pt x="6" y="11"/>
                  </a:cubicBezTo>
                  <a:cubicBezTo>
                    <a:pt x="5" y="11"/>
                    <a:pt x="5" y="12"/>
                    <a:pt x="4" y="12"/>
                  </a:cubicBezTo>
                  <a:cubicBezTo>
                    <a:pt x="2" y="12"/>
                    <a:pt x="1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1" y="5"/>
                    <a:pt x="2" y="4"/>
                    <a:pt x="4" y="4"/>
                  </a:cubicBezTo>
                  <a:cubicBezTo>
                    <a:pt x="5" y="4"/>
                    <a:pt x="5" y="4"/>
                    <a:pt x="6" y="5"/>
                  </a:cubicBezTo>
                  <a:cubicBezTo>
                    <a:pt x="6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7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5" name="Freeform 137"/>
            <p:cNvSpPr>
              <a:spLocks noEditPoints="1"/>
            </p:cNvSpPr>
            <p:nvPr/>
          </p:nvSpPr>
          <p:spPr bwMode="auto">
            <a:xfrm>
              <a:off x="4991" y="4134"/>
              <a:ext cx="25" cy="39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16"/>
                </a:cxn>
                <a:cxn ang="0">
                  <a:pos x="7" y="16"/>
                </a:cxn>
                <a:cxn ang="0">
                  <a:pos x="8" y="14"/>
                </a:cxn>
                <a:cxn ang="0">
                  <a:pos x="7" y="14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7"/>
                </a:cxn>
                <a:cxn ang="0">
                  <a:pos x="7" y="11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1"/>
                </a:cxn>
              </a:cxnLst>
              <a:rect l="0" t="0" r="r" b="b"/>
              <a:pathLst>
                <a:path w="11" h="17">
                  <a:moveTo>
                    <a:pt x="7" y="7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6"/>
                    <a:pt x="6" y="16"/>
                  </a:cubicBezTo>
                  <a:cubicBezTo>
                    <a:pt x="6" y="16"/>
                    <a:pt x="5" y="17"/>
                    <a:pt x="4" y="17"/>
                  </a:cubicBezTo>
                  <a:cubicBezTo>
                    <a:pt x="3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5"/>
                    <a:pt x="7" y="6"/>
                    <a:pt x="7" y="7"/>
                  </a:cubicBezTo>
                  <a:close/>
                  <a:moveTo>
                    <a:pt x="7" y="11"/>
                  </a:moveTo>
                  <a:cubicBezTo>
                    <a:pt x="7" y="10"/>
                    <a:pt x="7" y="9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6" y="14"/>
                    <a:pt x="7" y="14"/>
                    <a:pt x="7" y="13"/>
                  </a:cubicBezTo>
                  <a:cubicBezTo>
                    <a:pt x="7" y="13"/>
                    <a:pt x="7" y="12"/>
                    <a:pt x="7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6" name="Freeform 138"/>
            <p:cNvSpPr>
              <a:spLocks/>
            </p:cNvSpPr>
            <p:nvPr/>
          </p:nvSpPr>
          <p:spPr bwMode="auto">
            <a:xfrm>
              <a:off x="5019" y="4146"/>
              <a:ext cx="27" cy="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0" y="25"/>
                </a:cxn>
                <a:cxn ang="0">
                  <a:pos x="7" y="2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18" y="0"/>
                </a:cxn>
                <a:cxn ang="0">
                  <a:pos x="27" y="0"/>
                </a:cxn>
              </a:cxnLst>
              <a:rect l="0" t="0" r="r" b="b"/>
              <a:pathLst>
                <a:path w="27" h="25">
                  <a:moveTo>
                    <a:pt x="27" y="0"/>
                  </a:moveTo>
                  <a:lnTo>
                    <a:pt x="20" y="25"/>
                  </a:lnTo>
                  <a:lnTo>
                    <a:pt x="7" y="25"/>
                  </a:lnTo>
                  <a:lnTo>
                    <a:pt x="0" y="0"/>
                  </a:lnTo>
                  <a:lnTo>
                    <a:pt x="9" y="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8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7" name="Freeform 139"/>
            <p:cNvSpPr>
              <a:spLocks noEditPoints="1"/>
            </p:cNvSpPr>
            <p:nvPr/>
          </p:nvSpPr>
          <p:spPr bwMode="auto">
            <a:xfrm>
              <a:off x="5049" y="4134"/>
              <a:ext cx="9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2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9" y="12"/>
                </a:cxn>
              </a:cxnLst>
              <a:rect l="0" t="0" r="r" b="b"/>
              <a:pathLst>
                <a:path w="9" h="37">
                  <a:moveTo>
                    <a:pt x="9" y="0"/>
                  </a:move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2"/>
                  </a:moveTo>
                  <a:lnTo>
                    <a:pt x="9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8" name="Freeform 140"/>
            <p:cNvSpPr>
              <a:spLocks/>
            </p:cNvSpPr>
            <p:nvPr/>
          </p:nvSpPr>
          <p:spPr bwMode="auto">
            <a:xfrm>
              <a:off x="5063" y="4146"/>
              <a:ext cx="25" cy="2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10" y="5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5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0" y="3"/>
                </a:cxn>
              </a:cxnLst>
              <a:rect l="0" t="0" r="r" b="b"/>
              <a:pathLst>
                <a:path w="11" h="12">
                  <a:moveTo>
                    <a:pt x="1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7" y="4"/>
                    <a:pt x="9" y="4"/>
                    <a:pt x="10" y="5"/>
                  </a:cubicBezTo>
                  <a:cubicBezTo>
                    <a:pt x="11" y="5"/>
                    <a:pt x="11" y="6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5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7"/>
                    <a:pt x="2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9" y="1"/>
                  </a:cubicBezTo>
                  <a:cubicBezTo>
                    <a:pt x="10" y="1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9" name="Rectangle 141"/>
            <p:cNvSpPr>
              <a:spLocks noChangeArrowheads="1"/>
            </p:cNvSpPr>
            <p:nvPr/>
          </p:nvSpPr>
          <p:spPr bwMode="auto">
            <a:xfrm>
              <a:off x="5093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0" name="Freeform 142"/>
            <p:cNvSpPr>
              <a:spLocks/>
            </p:cNvSpPr>
            <p:nvPr/>
          </p:nvSpPr>
          <p:spPr bwMode="auto">
            <a:xfrm>
              <a:off x="5109" y="4146"/>
              <a:ext cx="23" cy="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1"/>
                </a:cxn>
                <a:cxn ang="0">
                  <a:pos x="10" y="4"/>
                </a:cxn>
                <a:cxn ang="0">
                  <a:pos x="10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0" h="11">
                  <a:moveTo>
                    <a:pt x="4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10" y="2"/>
                    <a:pt x="10" y="3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1" name="Freeform 143"/>
            <p:cNvSpPr>
              <a:spLocks/>
            </p:cNvSpPr>
            <p:nvPr/>
          </p:nvSpPr>
          <p:spPr bwMode="auto">
            <a:xfrm>
              <a:off x="5134" y="4146"/>
              <a:ext cx="26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7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8"/>
                  </a:cubicBezTo>
                  <a:cubicBezTo>
                    <a:pt x="7" y="8"/>
                    <a:pt x="8" y="8"/>
                    <a:pt x="8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58" name="Текст 156"/>
          <p:cNvSpPr txBox="1">
            <a:spLocks/>
          </p:cNvSpPr>
          <p:nvPr/>
        </p:nvSpPr>
        <p:spPr bwMode="auto">
          <a:xfrm>
            <a:off x="6156176" y="1268760"/>
            <a:ext cx="2804120" cy="488600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 smtClean="0">
                <a:solidFill>
                  <a:srgbClr val="FF0000"/>
                </a:solidFill>
                <a:latin typeface="+mn-lt"/>
              </a:rPr>
              <a:t>Рынок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284984"/>
            <a:ext cx="14287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1700808"/>
            <a:ext cx="1235871" cy="922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" name="Овальная выноска 151"/>
          <p:cNvSpPr/>
          <p:nvPr/>
        </p:nvSpPr>
        <p:spPr>
          <a:xfrm>
            <a:off x="611560" y="1772816"/>
            <a:ext cx="1944216" cy="1368152"/>
          </a:xfrm>
          <a:prstGeom prst="wedgeEllipseCallout">
            <a:avLst>
              <a:gd name="adj1" fmla="val -25494"/>
              <a:gd name="adj2" fmla="val 5898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0070C0"/>
                </a:solidFill>
              </a:rPr>
              <a:t>По данным исследований </a:t>
            </a:r>
            <a:r>
              <a:rPr lang="en-US" sz="1100" dirty="0" smtClean="0">
                <a:solidFill>
                  <a:srgbClr val="0070C0"/>
                </a:solidFill>
              </a:rPr>
              <a:t>Nielsen</a:t>
            </a:r>
            <a:r>
              <a:rPr lang="ru-RU" sz="1100" dirty="0" smtClean="0">
                <a:solidFill>
                  <a:srgbClr val="0070C0"/>
                </a:solidFill>
              </a:rPr>
              <a:t>, </a:t>
            </a:r>
            <a:r>
              <a:rPr lang="ru-RU" sz="1100" dirty="0" smtClean="0">
                <a:solidFill>
                  <a:srgbClr val="FF0000"/>
                </a:solidFill>
              </a:rPr>
              <a:t>88%</a:t>
            </a:r>
            <a:r>
              <a:rPr lang="ru-RU" sz="1100" dirty="0" smtClean="0">
                <a:solidFill>
                  <a:srgbClr val="0070C0"/>
                </a:solidFill>
              </a:rPr>
              <a:t> потребителей в России готовы пробовать новые продукты</a:t>
            </a:r>
            <a:endParaRPr lang="ru-RU" sz="1100" dirty="0"/>
          </a:p>
        </p:txBody>
      </p:sp>
      <p:sp>
        <p:nvSpPr>
          <p:cNvPr id="153" name="TextBox 152"/>
          <p:cNvSpPr txBox="1"/>
          <p:nvPr/>
        </p:nvSpPr>
        <p:spPr>
          <a:xfrm>
            <a:off x="4427984" y="1700808"/>
            <a:ext cx="1440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70C0"/>
                </a:solidFill>
              </a:rPr>
              <a:t>21 июля 2012 года Россия ратифицировала протокол о присоединении ко Всемирной торговой организации. 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3131840" y="4149081"/>
            <a:ext cx="2736304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 algn="ctr" eaLnBrk="0" hangingPunct="0">
              <a:spcBef>
                <a:spcPts val="600"/>
              </a:spcBef>
            </a:pPr>
            <a:r>
              <a:rPr lang="ru-RU" sz="1400" dirty="0" smtClean="0">
                <a:solidFill>
                  <a:srgbClr val="0070C0"/>
                </a:solidFill>
                <a:latin typeface="+mn-lt"/>
              </a:rPr>
              <a:t>Создание условий для повышения качества и конкурентоспособности российской продукции в результате увеличения потока иностранных товаров, услуг и инвестиций на внутренний рынок</a:t>
            </a:r>
          </a:p>
          <a:p>
            <a:pPr marL="342900" indent="-342900" eaLnBrk="0" hangingPunct="0">
              <a:spcBef>
                <a:spcPts val="600"/>
              </a:spcBef>
              <a:buFont typeface="Wingdings" pitchFamily="2" charset="2"/>
              <a:buChar char="Ø"/>
            </a:pPr>
            <a:endParaRPr lang="ru-RU" sz="1400" dirty="0" smtClean="0">
              <a:solidFill>
                <a:srgbClr val="0070C0"/>
              </a:solidFill>
              <a:latin typeface="+mn-lt"/>
            </a:endParaRPr>
          </a:p>
          <a:p>
            <a:pPr marL="342900" indent="-342900" eaLnBrk="0" hangingPunct="0">
              <a:spcBef>
                <a:spcPts val="600"/>
              </a:spcBef>
              <a:buFont typeface="Wingdings" pitchFamily="2" charset="2"/>
              <a:buChar char="Ø"/>
            </a:pPr>
            <a:endParaRPr lang="ru-RU" sz="1400" dirty="0" smtClean="0">
              <a:solidFill>
                <a:srgbClr val="0070C0"/>
              </a:solidFill>
              <a:latin typeface="+mn-lt"/>
            </a:endParaRPr>
          </a:p>
          <a:p>
            <a:pPr marL="342900" indent="-342900" eaLnBrk="0" hangingPunct="0">
              <a:spcBef>
                <a:spcPts val="600"/>
              </a:spcBef>
              <a:buFont typeface="Wingdings" pitchFamily="2" charset="2"/>
              <a:buChar char="Ø"/>
            </a:pPr>
            <a:endParaRPr lang="ru-RU" sz="1400" dirty="0" smtClean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55" name="Равно 154"/>
          <p:cNvSpPr/>
          <p:nvPr/>
        </p:nvSpPr>
        <p:spPr>
          <a:xfrm rot="16200000">
            <a:off x="4103948" y="3248980"/>
            <a:ext cx="720080" cy="504056"/>
          </a:xfrm>
          <a:prstGeom prst="mathEqual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6" name="Блок-схема: объединение 155"/>
          <p:cNvSpPr/>
          <p:nvPr/>
        </p:nvSpPr>
        <p:spPr>
          <a:xfrm>
            <a:off x="4139952" y="3861048"/>
            <a:ext cx="648072" cy="288032"/>
          </a:xfrm>
          <a:prstGeom prst="flowChartMerg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" name="Прямоугольник 158"/>
          <p:cNvSpPr/>
          <p:nvPr/>
        </p:nvSpPr>
        <p:spPr>
          <a:xfrm>
            <a:off x="6372200" y="1772817"/>
            <a:ext cx="2448272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70C0"/>
                </a:solidFill>
              </a:rPr>
              <a:t>Снижение рекламных расходов</a:t>
            </a:r>
          </a:p>
          <a:p>
            <a:pPr marL="342900" indent="-342900" eaLnBrk="0" hangingPunct="0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70C0"/>
                </a:solidFill>
              </a:rPr>
              <a:t>Рост инвестиций в упаковку и дизайн</a:t>
            </a:r>
          </a:p>
          <a:p>
            <a:pPr marL="342900" indent="-342900" eaLnBrk="0" hangingPunct="0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70C0"/>
                </a:solidFill>
              </a:rPr>
              <a:t>Появление новых брендов и инновационных товаров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251520" y="4725144"/>
            <a:ext cx="151216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70C0"/>
                </a:solidFill>
              </a:rPr>
              <a:t>9 из 10 </a:t>
            </a:r>
            <a:r>
              <a:rPr lang="ru-RU" sz="1100" dirty="0" smtClean="0">
                <a:solidFill>
                  <a:srgbClr val="FF0000"/>
                </a:solidFill>
              </a:rPr>
              <a:t>покупателей принимают решение о покупке товара той или иной марки, уже находясь в магазине</a:t>
            </a:r>
            <a:endParaRPr lang="ru-RU" sz="1100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4653136"/>
            <a:ext cx="952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4293096"/>
            <a:ext cx="177296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" name="Прямоугольник 161"/>
          <p:cNvSpPr/>
          <p:nvPr/>
        </p:nvSpPr>
        <p:spPr>
          <a:xfrm>
            <a:off x="5076056" y="332656"/>
            <a:ext cx="37844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Состояние рынка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162" descr="abstract-waves-on-a-blue-background.jpg"/>
          <p:cNvPicPr>
            <a:picLocks noChangeAspect="1"/>
          </p:cNvPicPr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blipFill dpi="0" rotWithShape="1">
            <a:blip r:embed="rId3" cstate="print">
              <a:lum bright="-2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928688"/>
          </a:xfrm>
        </p:spPr>
        <p:txBody>
          <a:bodyPr/>
          <a:lstStyle/>
          <a:p>
            <a:pPr algn="r" eaLnBrk="1" hangingPunct="1"/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Целевая аудитория услуги</a:t>
            </a:r>
          </a:p>
        </p:txBody>
      </p:sp>
      <p:grpSp>
        <p:nvGrpSpPr>
          <p:cNvPr id="2" name="Группа 163"/>
          <p:cNvGrpSpPr/>
          <p:nvPr/>
        </p:nvGrpSpPr>
        <p:grpSpPr>
          <a:xfrm>
            <a:off x="428596" y="301607"/>
            <a:ext cx="2246313" cy="555625"/>
            <a:chOff x="288925" y="230188"/>
            <a:chExt cx="2246313" cy="555625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5129" name="Freeform 18"/>
            <p:cNvSpPr>
              <a:spLocks noEditPoints="1"/>
            </p:cNvSpPr>
            <p:nvPr/>
          </p:nvSpPr>
          <p:spPr bwMode="auto">
            <a:xfrm>
              <a:off x="1835150" y="549275"/>
              <a:ext cx="700088" cy="236538"/>
            </a:xfrm>
            <a:custGeom>
              <a:avLst/>
              <a:gdLst>
                <a:gd name="T0" fmla="*/ 2147483647 w 187"/>
                <a:gd name="T1" fmla="*/ 2147483647 h 63"/>
                <a:gd name="T2" fmla="*/ 2147483647 w 187"/>
                <a:gd name="T3" fmla="*/ 2147483647 h 63"/>
                <a:gd name="T4" fmla="*/ 2147483647 w 187"/>
                <a:gd name="T5" fmla="*/ 2147483647 h 63"/>
                <a:gd name="T6" fmla="*/ 2147483647 w 187"/>
                <a:gd name="T7" fmla="*/ 2147483647 h 63"/>
                <a:gd name="T8" fmla="*/ 2147483647 w 187"/>
                <a:gd name="T9" fmla="*/ 2147483647 h 63"/>
                <a:gd name="T10" fmla="*/ 2147483647 w 187"/>
                <a:gd name="T11" fmla="*/ 2147483647 h 63"/>
                <a:gd name="T12" fmla="*/ 2147483647 w 187"/>
                <a:gd name="T13" fmla="*/ 2147483647 h 63"/>
                <a:gd name="T14" fmla="*/ 2147483647 w 187"/>
                <a:gd name="T15" fmla="*/ 2147483647 h 63"/>
                <a:gd name="T16" fmla="*/ 2147483647 w 187"/>
                <a:gd name="T17" fmla="*/ 2147483647 h 63"/>
                <a:gd name="T18" fmla="*/ 2147483647 w 187"/>
                <a:gd name="T19" fmla="*/ 2147483647 h 63"/>
                <a:gd name="T20" fmla="*/ 2147483647 w 187"/>
                <a:gd name="T21" fmla="*/ 2147483647 h 63"/>
                <a:gd name="T22" fmla="*/ 2147483647 w 187"/>
                <a:gd name="T23" fmla="*/ 2147483647 h 63"/>
                <a:gd name="T24" fmla="*/ 2147483647 w 187"/>
                <a:gd name="T25" fmla="*/ 2147483647 h 63"/>
                <a:gd name="T26" fmla="*/ 2147483647 w 187"/>
                <a:gd name="T27" fmla="*/ 2147483647 h 63"/>
                <a:gd name="T28" fmla="*/ 2147483647 w 187"/>
                <a:gd name="T29" fmla="*/ 2147483647 h 63"/>
                <a:gd name="T30" fmla="*/ 2147483647 w 187"/>
                <a:gd name="T31" fmla="*/ 2147483647 h 63"/>
                <a:gd name="T32" fmla="*/ 2147483647 w 187"/>
                <a:gd name="T33" fmla="*/ 2147483647 h 63"/>
                <a:gd name="T34" fmla="*/ 2147483647 w 187"/>
                <a:gd name="T35" fmla="*/ 2147483647 h 63"/>
                <a:gd name="T36" fmla="*/ 2147483647 w 187"/>
                <a:gd name="T37" fmla="*/ 2147483647 h 63"/>
                <a:gd name="T38" fmla="*/ 2147483647 w 187"/>
                <a:gd name="T39" fmla="*/ 2147483647 h 63"/>
                <a:gd name="T40" fmla="*/ 2147483647 w 187"/>
                <a:gd name="T41" fmla="*/ 2147483647 h 63"/>
                <a:gd name="T42" fmla="*/ 2147483647 w 187"/>
                <a:gd name="T43" fmla="*/ 2147483647 h 63"/>
                <a:gd name="T44" fmla="*/ 2147483647 w 187"/>
                <a:gd name="T45" fmla="*/ 2147483647 h 63"/>
                <a:gd name="T46" fmla="*/ 2147483647 w 187"/>
                <a:gd name="T47" fmla="*/ 2147483647 h 63"/>
                <a:gd name="T48" fmla="*/ 2147483647 w 187"/>
                <a:gd name="T49" fmla="*/ 2147483647 h 63"/>
                <a:gd name="T50" fmla="*/ 2147483647 w 187"/>
                <a:gd name="T51" fmla="*/ 2147483647 h 63"/>
                <a:gd name="T52" fmla="*/ 2147483647 w 187"/>
                <a:gd name="T53" fmla="*/ 2147483647 h 63"/>
                <a:gd name="T54" fmla="*/ 2147483647 w 187"/>
                <a:gd name="T55" fmla="*/ 2147483647 h 63"/>
                <a:gd name="T56" fmla="*/ 2147483647 w 187"/>
                <a:gd name="T57" fmla="*/ 2147483647 h 63"/>
                <a:gd name="T58" fmla="*/ 2147483647 w 187"/>
                <a:gd name="T59" fmla="*/ 2147483647 h 63"/>
                <a:gd name="T60" fmla="*/ 2147483647 w 187"/>
                <a:gd name="T61" fmla="*/ 2147483647 h 63"/>
                <a:gd name="T62" fmla="*/ 2147483647 w 187"/>
                <a:gd name="T63" fmla="*/ 2147483647 h 63"/>
                <a:gd name="T64" fmla="*/ 2147483647 w 187"/>
                <a:gd name="T65" fmla="*/ 2147483647 h 63"/>
                <a:gd name="T66" fmla="*/ 2147483647 w 187"/>
                <a:gd name="T67" fmla="*/ 2147483647 h 63"/>
                <a:gd name="T68" fmla="*/ 2147483647 w 187"/>
                <a:gd name="T69" fmla="*/ 2147483647 h 63"/>
                <a:gd name="T70" fmla="*/ 2147483647 w 187"/>
                <a:gd name="T71" fmla="*/ 2147483647 h 63"/>
                <a:gd name="T72" fmla="*/ 2147483647 w 187"/>
                <a:gd name="T73" fmla="*/ 2147483647 h 63"/>
                <a:gd name="T74" fmla="*/ 2147483647 w 187"/>
                <a:gd name="T75" fmla="*/ 2147483647 h 63"/>
                <a:gd name="T76" fmla="*/ 2147483647 w 187"/>
                <a:gd name="T77" fmla="*/ 2147483647 h 63"/>
                <a:gd name="T78" fmla="*/ 2147483647 w 187"/>
                <a:gd name="T79" fmla="*/ 2147483647 h 63"/>
                <a:gd name="T80" fmla="*/ 2147483647 w 187"/>
                <a:gd name="T81" fmla="*/ 2147483647 h 63"/>
                <a:gd name="T82" fmla="*/ 2147483647 w 187"/>
                <a:gd name="T83" fmla="*/ 2147483647 h 63"/>
                <a:gd name="T84" fmla="*/ 2147483647 w 187"/>
                <a:gd name="T85" fmla="*/ 2147483647 h 63"/>
                <a:gd name="T86" fmla="*/ 2147483647 w 187"/>
                <a:gd name="T87" fmla="*/ 2147483647 h 63"/>
                <a:gd name="T88" fmla="*/ 2147483647 w 187"/>
                <a:gd name="T89" fmla="*/ 2147483647 h 63"/>
                <a:gd name="T90" fmla="*/ 2147483647 w 187"/>
                <a:gd name="T91" fmla="*/ 2147483647 h 63"/>
                <a:gd name="T92" fmla="*/ 2147483647 w 187"/>
                <a:gd name="T93" fmla="*/ 2147483647 h 63"/>
                <a:gd name="T94" fmla="*/ 2147483647 w 187"/>
                <a:gd name="T95" fmla="*/ 2147483647 h 63"/>
                <a:gd name="T96" fmla="*/ 2147483647 w 187"/>
                <a:gd name="T97" fmla="*/ 2147483647 h 63"/>
                <a:gd name="T98" fmla="*/ 2147483647 w 187"/>
                <a:gd name="T99" fmla="*/ 2147483647 h 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7"/>
                <a:gd name="T151" fmla="*/ 0 h 63"/>
                <a:gd name="T152" fmla="*/ 187 w 187"/>
                <a:gd name="T153" fmla="*/ 63 h 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7" h="63">
                  <a:moveTo>
                    <a:pt x="174" y="43"/>
                  </a:moveTo>
                  <a:cubicBezTo>
                    <a:pt x="170" y="45"/>
                    <a:pt x="167" y="47"/>
                    <a:pt x="163" y="48"/>
                  </a:cubicBezTo>
                  <a:cubicBezTo>
                    <a:pt x="161" y="49"/>
                    <a:pt x="159" y="49"/>
                    <a:pt x="157" y="49"/>
                  </a:cubicBezTo>
                  <a:cubicBezTo>
                    <a:pt x="156" y="50"/>
                    <a:pt x="154" y="50"/>
                    <a:pt x="153" y="50"/>
                  </a:cubicBezTo>
                  <a:cubicBezTo>
                    <a:pt x="150" y="50"/>
                    <a:pt x="147" y="49"/>
                    <a:pt x="145" y="47"/>
                  </a:cubicBezTo>
                  <a:cubicBezTo>
                    <a:pt x="143" y="45"/>
                    <a:pt x="142" y="43"/>
                    <a:pt x="142" y="40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8" y="36"/>
                    <a:pt x="153" y="34"/>
                    <a:pt x="157" y="32"/>
                  </a:cubicBezTo>
                  <a:cubicBezTo>
                    <a:pt x="161" y="30"/>
                    <a:pt x="164" y="29"/>
                    <a:pt x="166" y="28"/>
                  </a:cubicBezTo>
                  <a:cubicBezTo>
                    <a:pt x="173" y="24"/>
                    <a:pt x="178" y="21"/>
                    <a:pt x="181" y="18"/>
                  </a:cubicBezTo>
                  <a:cubicBezTo>
                    <a:pt x="184" y="14"/>
                    <a:pt x="186" y="11"/>
                    <a:pt x="186" y="7"/>
                  </a:cubicBezTo>
                  <a:cubicBezTo>
                    <a:pt x="186" y="5"/>
                    <a:pt x="185" y="3"/>
                    <a:pt x="183" y="2"/>
                  </a:cubicBezTo>
                  <a:cubicBezTo>
                    <a:pt x="181" y="1"/>
                    <a:pt x="179" y="0"/>
                    <a:pt x="175" y="0"/>
                  </a:cubicBezTo>
                  <a:cubicBezTo>
                    <a:pt x="172" y="0"/>
                    <a:pt x="167" y="1"/>
                    <a:pt x="162" y="3"/>
                  </a:cubicBezTo>
                  <a:cubicBezTo>
                    <a:pt x="160" y="3"/>
                    <a:pt x="159" y="4"/>
                    <a:pt x="157" y="4"/>
                  </a:cubicBezTo>
                  <a:cubicBezTo>
                    <a:pt x="154" y="6"/>
                    <a:pt x="150" y="8"/>
                    <a:pt x="146" y="11"/>
                  </a:cubicBezTo>
                  <a:cubicBezTo>
                    <a:pt x="139" y="16"/>
                    <a:pt x="133" y="21"/>
                    <a:pt x="130" y="26"/>
                  </a:cubicBezTo>
                  <a:cubicBezTo>
                    <a:pt x="128" y="28"/>
                    <a:pt x="127" y="31"/>
                    <a:pt x="126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9" y="39"/>
                    <a:pt x="114" y="42"/>
                    <a:pt x="111" y="43"/>
                  </a:cubicBezTo>
                  <a:cubicBezTo>
                    <a:pt x="108" y="45"/>
                    <a:pt x="106" y="46"/>
                    <a:pt x="104" y="46"/>
                  </a:cubicBezTo>
                  <a:cubicBezTo>
                    <a:pt x="101" y="46"/>
                    <a:pt x="100" y="44"/>
                    <a:pt x="100" y="42"/>
                  </a:cubicBezTo>
                  <a:cubicBezTo>
                    <a:pt x="100" y="38"/>
                    <a:pt x="106" y="30"/>
                    <a:pt x="118" y="20"/>
                  </a:cubicBezTo>
                  <a:cubicBezTo>
                    <a:pt x="121" y="17"/>
                    <a:pt x="122" y="15"/>
                    <a:pt x="122" y="14"/>
                  </a:cubicBezTo>
                  <a:cubicBezTo>
                    <a:pt x="122" y="12"/>
                    <a:pt x="122" y="9"/>
                    <a:pt x="121" y="7"/>
                  </a:cubicBezTo>
                  <a:cubicBezTo>
                    <a:pt x="120" y="4"/>
                    <a:pt x="119" y="3"/>
                    <a:pt x="118" y="3"/>
                  </a:cubicBezTo>
                  <a:cubicBezTo>
                    <a:pt x="115" y="3"/>
                    <a:pt x="112" y="4"/>
                    <a:pt x="109" y="6"/>
                  </a:cubicBezTo>
                  <a:cubicBezTo>
                    <a:pt x="102" y="10"/>
                    <a:pt x="96" y="13"/>
                    <a:pt x="91" y="17"/>
                  </a:cubicBezTo>
                  <a:cubicBezTo>
                    <a:pt x="86" y="21"/>
                    <a:pt x="82" y="24"/>
                    <a:pt x="78" y="28"/>
                  </a:cubicBezTo>
                  <a:cubicBezTo>
                    <a:pt x="74" y="31"/>
                    <a:pt x="71" y="34"/>
                    <a:pt x="69" y="36"/>
                  </a:cubicBezTo>
                  <a:cubicBezTo>
                    <a:pt x="67" y="38"/>
                    <a:pt x="65" y="39"/>
                    <a:pt x="65" y="39"/>
                  </a:cubicBezTo>
                  <a:cubicBezTo>
                    <a:pt x="63" y="39"/>
                    <a:pt x="63" y="38"/>
                    <a:pt x="63" y="37"/>
                  </a:cubicBezTo>
                  <a:cubicBezTo>
                    <a:pt x="63" y="34"/>
                    <a:pt x="68" y="28"/>
                    <a:pt x="79" y="18"/>
                  </a:cubicBezTo>
                  <a:cubicBezTo>
                    <a:pt x="80" y="16"/>
                    <a:pt x="81" y="16"/>
                    <a:pt x="82" y="15"/>
                  </a:cubicBezTo>
                  <a:cubicBezTo>
                    <a:pt x="82" y="15"/>
                    <a:pt x="83" y="14"/>
                    <a:pt x="83" y="13"/>
                  </a:cubicBezTo>
                  <a:cubicBezTo>
                    <a:pt x="83" y="13"/>
                    <a:pt x="84" y="12"/>
                    <a:pt x="84" y="12"/>
                  </a:cubicBezTo>
                  <a:cubicBezTo>
                    <a:pt x="84" y="10"/>
                    <a:pt x="83" y="10"/>
                    <a:pt x="82" y="9"/>
                  </a:cubicBezTo>
                  <a:cubicBezTo>
                    <a:pt x="80" y="8"/>
                    <a:pt x="79" y="8"/>
                    <a:pt x="76" y="8"/>
                  </a:cubicBezTo>
                  <a:cubicBezTo>
                    <a:pt x="73" y="8"/>
                    <a:pt x="70" y="9"/>
                    <a:pt x="67" y="12"/>
                  </a:cubicBezTo>
                  <a:cubicBezTo>
                    <a:pt x="63" y="15"/>
                    <a:pt x="59" y="19"/>
                    <a:pt x="55" y="25"/>
                  </a:cubicBezTo>
                  <a:cubicBezTo>
                    <a:pt x="52" y="28"/>
                    <a:pt x="51" y="30"/>
                    <a:pt x="49" y="32"/>
                  </a:cubicBezTo>
                  <a:cubicBezTo>
                    <a:pt x="49" y="32"/>
                    <a:pt x="49" y="33"/>
                    <a:pt x="49" y="33"/>
                  </a:cubicBezTo>
                  <a:cubicBezTo>
                    <a:pt x="49" y="34"/>
                    <a:pt x="49" y="34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3" y="39"/>
                    <a:pt x="38" y="42"/>
                    <a:pt x="35" y="43"/>
                  </a:cubicBezTo>
                  <a:cubicBezTo>
                    <a:pt x="31" y="45"/>
                    <a:pt x="28" y="46"/>
                    <a:pt x="25" y="46"/>
                  </a:cubicBezTo>
                  <a:cubicBezTo>
                    <a:pt x="21" y="46"/>
                    <a:pt x="19" y="46"/>
                    <a:pt x="17" y="44"/>
                  </a:cubicBezTo>
                  <a:cubicBezTo>
                    <a:pt x="15" y="43"/>
                    <a:pt x="15" y="41"/>
                    <a:pt x="15" y="39"/>
                  </a:cubicBezTo>
                  <a:cubicBezTo>
                    <a:pt x="15" y="37"/>
                    <a:pt x="15" y="35"/>
                    <a:pt x="17" y="33"/>
                  </a:cubicBezTo>
                  <a:cubicBezTo>
                    <a:pt x="19" y="31"/>
                    <a:pt x="23" y="28"/>
                    <a:pt x="29" y="24"/>
                  </a:cubicBezTo>
                  <a:cubicBezTo>
                    <a:pt x="31" y="22"/>
                    <a:pt x="34" y="20"/>
                    <a:pt x="36" y="16"/>
                  </a:cubicBezTo>
                  <a:cubicBezTo>
                    <a:pt x="39" y="12"/>
                    <a:pt x="40" y="9"/>
                    <a:pt x="40" y="7"/>
                  </a:cubicBezTo>
                  <a:cubicBezTo>
                    <a:pt x="40" y="5"/>
                    <a:pt x="38" y="4"/>
                    <a:pt x="34" y="4"/>
                  </a:cubicBezTo>
                  <a:cubicBezTo>
                    <a:pt x="26" y="4"/>
                    <a:pt x="17" y="10"/>
                    <a:pt x="7" y="22"/>
                  </a:cubicBezTo>
                  <a:cubicBezTo>
                    <a:pt x="7" y="22"/>
                    <a:pt x="7" y="23"/>
                    <a:pt x="6" y="23"/>
                  </a:cubicBezTo>
                  <a:cubicBezTo>
                    <a:pt x="5" y="25"/>
                    <a:pt x="4" y="27"/>
                    <a:pt x="3" y="28"/>
                  </a:cubicBezTo>
                  <a:cubicBezTo>
                    <a:pt x="2" y="29"/>
                    <a:pt x="2" y="30"/>
                    <a:pt x="1" y="32"/>
                  </a:cubicBezTo>
                  <a:cubicBezTo>
                    <a:pt x="1" y="34"/>
                    <a:pt x="0" y="37"/>
                    <a:pt x="0" y="39"/>
                  </a:cubicBezTo>
                  <a:cubicBezTo>
                    <a:pt x="0" y="44"/>
                    <a:pt x="2" y="49"/>
                    <a:pt x="4" y="54"/>
                  </a:cubicBezTo>
                  <a:cubicBezTo>
                    <a:pt x="5" y="55"/>
                    <a:pt x="6" y="56"/>
                    <a:pt x="6" y="57"/>
                  </a:cubicBezTo>
                  <a:cubicBezTo>
                    <a:pt x="9" y="60"/>
                    <a:pt x="12" y="61"/>
                    <a:pt x="17" y="61"/>
                  </a:cubicBezTo>
                  <a:cubicBezTo>
                    <a:pt x="21" y="61"/>
                    <a:pt x="26" y="60"/>
                    <a:pt x="32" y="56"/>
                  </a:cubicBezTo>
                  <a:cubicBezTo>
                    <a:pt x="37" y="53"/>
                    <a:pt x="42" y="48"/>
                    <a:pt x="48" y="42"/>
                  </a:cubicBezTo>
                  <a:cubicBezTo>
                    <a:pt x="48" y="42"/>
                    <a:pt x="49" y="42"/>
                    <a:pt x="49" y="42"/>
                  </a:cubicBezTo>
                  <a:cubicBezTo>
                    <a:pt x="49" y="44"/>
                    <a:pt x="49" y="46"/>
                    <a:pt x="49" y="47"/>
                  </a:cubicBezTo>
                  <a:cubicBezTo>
                    <a:pt x="50" y="49"/>
                    <a:pt x="50" y="51"/>
                    <a:pt x="51" y="52"/>
                  </a:cubicBezTo>
                  <a:cubicBezTo>
                    <a:pt x="53" y="56"/>
                    <a:pt x="55" y="58"/>
                    <a:pt x="57" y="58"/>
                  </a:cubicBezTo>
                  <a:cubicBezTo>
                    <a:pt x="59" y="58"/>
                    <a:pt x="60" y="57"/>
                    <a:pt x="61" y="56"/>
                  </a:cubicBezTo>
                  <a:cubicBezTo>
                    <a:pt x="63" y="55"/>
                    <a:pt x="65" y="53"/>
                    <a:pt x="68" y="49"/>
                  </a:cubicBezTo>
                  <a:cubicBezTo>
                    <a:pt x="71" y="46"/>
                    <a:pt x="74" y="43"/>
                    <a:pt x="76" y="41"/>
                  </a:cubicBezTo>
                  <a:cubicBezTo>
                    <a:pt x="79" y="38"/>
                    <a:pt x="82" y="35"/>
                    <a:pt x="86" y="32"/>
                  </a:cubicBezTo>
                  <a:cubicBezTo>
                    <a:pt x="92" y="27"/>
                    <a:pt x="97" y="24"/>
                    <a:pt x="101" y="23"/>
                  </a:cubicBezTo>
                  <a:cubicBezTo>
                    <a:pt x="97" y="27"/>
                    <a:pt x="95" y="31"/>
                    <a:pt x="92" y="34"/>
                  </a:cubicBezTo>
                  <a:cubicBezTo>
                    <a:pt x="90" y="38"/>
                    <a:pt x="88" y="40"/>
                    <a:pt x="87" y="42"/>
                  </a:cubicBezTo>
                  <a:cubicBezTo>
                    <a:pt x="85" y="44"/>
                    <a:pt x="85" y="46"/>
                    <a:pt x="84" y="47"/>
                  </a:cubicBezTo>
                  <a:cubicBezTo>
                    <a:pt x="83" y="49"/>
                    <a:pt x="83" y="51"/>
                    <a:pt x="83" y="53"/>
                  </a:cubicBezTo>
                  <a:cubicBezTo>
                    <a:pt x="83" y="58"/>
                    <a:pt x="86" y="61"/>
                    <a:pt x="91" y="61"/>
                  </a:cubicBezTo>
                  <a:cubicBezTo>
                    <a:pt x="94" y="61"/>
                    <a:pt x="99" y="60"/>
                    <a:pt x="104" y="57"/>
                  </a:cubicBezTo>
                  <a:cubicBezTo>
                    <a:pt x="109" y="53"/>
                    <a:pt x="116" y="48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4"/>
                    <a:pt x="125" y="46"/>
                    <a:pt x="125" y="48"/>
                  </a:cubicBezTo>
                  <a:cubicBezTo>
                    <a:pt x="126" y="52"/>
                    <a:pt x="128" y="55"/>
                    <a:pt x="130" y="57"/>
                  </a:cubicBezTo>
                  <a:cubicBezTo>
                    <a:pt x="134" y="61"/>
                    <a:pt x="139" y="63"/>
                    <a:pt x="145" y="63"/>
                  </a:cubicBezTo>
                  <a:cubicBezTo>
                    <a:pt x="149" y="63"/>
                    <a:pt x="153" y="62"/>
                    <a:pt x="157" y="60"/>
                  </a:cubicBezTo>
                  <a:cubicBezTo>
                    <a:pt x="160" y="60"/>
                    <a:pt x="163" y="58"/>
                    <a:pt x="165" y="57"/>
                  </a:cubicBezTo>
                  <a:cubicBezTo>
                    <a:pt x="172" y="53"/>
                    <a:pt x="179" y="47"/>
                    <a:pt x="187" y="40"/>
                  </a:cubicBezTo>
                  <a:cubicBezTo>
                    <a:pt x="187" y="35"/>
                    <a:pt x="187" y="35"/>
                    <a:pt x="187" y="35"/>
                  </a:cubicBezTo>
                  <a:cubicBezTo>
                    <a:pt x="182" y="38"/>
                    <a:pt x="178" y="41"/>
                    <a:pt x="174" y="43"/>
                  </a:cubicBezTo>
                  <a:moveTo>
                    <a:pt x="147" y="23"/>
                  </a:moveTo>
                  <a:cubicBezTo>
                    <a:pt x="150" y="20"/>
                    <a:pt x="152" y="18"/>
                    <a:pt x="155" y="16"/>
                  </a:cubicBezTo>
                  <a:cubicBezTo>
                    <a:pt x="156" y="15"/>
                    <a:pt x="157" y="15"/>
                    <a:pt x="157" y="15"/>
                  </a:cubicBezTo>
                  <a:cubicBezTo>
                    <a:pt x="159" y="13"/>
                    <a:pt x="161" y="12"/>
                    <a:pt x="164" y="11"/>
                  </a:cubicBezTo>
                  <a:cubicBezTo>
                    <a:pt x="166" y="10"/>
                    <a:pt x="168" y="9"/>
                    <a:pt x="170" y="9"/>
                  </a:cubicBezTo>
                  <a:cubicBezTo>
                    <a:pt x="171" y="9"/>
                    <a:pt x="172" y="10"/>
                    <a:pt x="172" y="11"/>
                  </a:cubicBezTo>
                  <a:cubicBezTo>
                    <a:pt x="172" y="12"/>
                    <a:pt x="171" y="14"/>
                    <a:pt x="169" y="17"/>
                  </a:cubicBezTo>
                  <a:cubicBezTo>
                    <a:pt x="167" y="19"/>
                    <a:pt x="163" y="22"/>
                    <a:pt x="159" y="25"/>
                  </a:cubicBezTo>
                  <a:cubicBezTo>
                    <a:pt x="158" y="25"/>
                    <a:pt x="158" y="26"/>
                    <a:pt x="157" y="26"/>
                  </a:cubicBezTo>
                  <a:cubicBezTo>
                    <a:pt x="153" y="28"/>
                    <a:pt x="148" y="30"/>
                    <a:pt x="143" y="32"/>
                  </a:cubicBezTo>
                  <a:cubicBezTo>
                    <a:pt x="144" y="29"/>
                    <a:pt x="145" y="26"/>
                    <a:pt x="147" y="23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5" name="Rectangle 20"/>
            <p:cNvSpPr>
              <a:spLocks noChangeArrowheads="1"/>
            </p:cNvSpPr>
            <p:nvPr/>
          </p:nvSpPr>
          <p:spPr bwMode="auto">
            <a:xfrm>
              <a:off x="288925" y="406400"/>
              <a:ext cx="134938" cy="330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24" name="Freeform 13"/>
            <p:cNvSpPr>
              <a:spLocks/>
            </p:cNvSpPr>
            <p:nvPr/>
          </p:nvSpPr>
          <p:spPr bwMode="auto">
            <a:xfrm>
              <a:off x="495300" y="241300"/>
              <a:ext cx="333375" cy="495300"/>
            </a:xfrm>
            <a:custGeom>
              <a:avLst/>
              <a:gdLst>
                <a:gd name="T0" fmla="*/ 2147483647 w 210"/>
                <a:gd name="T1" fmla="*/ 2147483647 h 312"/>
                <a:gd name="T2" fmla="*/ 2147483647 w 210"/>
                <a:gd name="T3" fmla="*/ 2147483647 h 312"/>
                <a:gd name="T4" fmla="*/ 2147483647 w 210"/>
                <a:gd name="T5" fmla="*/ 2147483647 h 312"/>
                <a:gd name="T6" fmla="*/ 0 w 210"/>
                <a:gd name="T7" fmla="*/ 2147483647 h 312"/>
                <a:gd name="T8" fmla="*/ 0 w 210"/>
                <a:gd name="T9" fmla="*/ 0 h 312"/>
                <a:gd name="T10" fmla="*/ 2147483647 w 210"/>
                <a:gd name="T11" fmla="*/ 0 h 312"/>
                <a:gd name="T12" fmla="*/ 2147483647 w 210"/>
                <a:gd name="T13" fmla="*/ 2147483647 h 312"/>
                <a:gd name="T14" fmla="*/ 2147483647 w 210"/>
                <a:gd name="T15" fmla="*/ 2147483647 h 312"/>
                <a:gd name="T16" fmla="*/ 2147483647 w 210"/>
                <a:gd name="T17" fmla="*/ 0 h 312"/>
                <a:gd name="T18" fmla="*/ 2147483647 w 210"/>
                <a:gd name="T19" fmla="*/ 0 h 312"/>
                <a:gd name="T20" fmla="*/ 2147483647 w 210"/>
                <a:gd name="T21" fmla="*/ 2147483647 h 312"/>
                <a:gd name="T22" fmla="*/ 2147483647 w 210"/>
                <a:gd name="T23" fmla="*/ 2147483647 h 312"/>
                <a:gd name="T24" fmla="*/ 2147483647 w 210"/>
                <a:gd name="T25" fmla="*/ 2147483647 h 3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0"/>
                <a:gd name="T40" fmla="*/ 0 h 312"/>
                <a:gd name="T41" fmla="*/ 210 w 210"/>
                <a:gd name="T42" fmla="*/ 312 h 3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0" h="312">
                  <a:moveTo>
                    <a:pt x="69" y="137"/>
                  </a:moveTo>
                  <a:lnTo>
                    <a:pt x="69" y="137"/>
                  </a:lnTo>
                  <a:lnTo>
                    <a:pt x="76" y="312"/>
                  </a:lnTo>
                  <a:lnTo>
                    <a:pt x="0" y="31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142" y="175"/>
                  </a:lnTo>
                  <a:lnTo>
                    <a:pt x="144" y="175"/>
                  </a:lnTo>
                  <a:lnTo>
                    <a:pt x="135" y="0"/>
                  </a:lnTo>
                  <a:lnTo>
                    <a:pt x="210" y="0"/>
                  </a:lnTo>
                  <a:lnTo>
                    <a:pt x="210" y="312"/>
                  </a:lnTo>
                  <a:lnTo>
                    <a:pt x="130" y="312"/>
                  </a:lnTo>
                  <a:lnTo>
                    <a:pt x="69" y="1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5" name="Freeform 14"/>
            <p:cNvSpPr>
              <a:spLocks/>
            </p:cNvSpPr>
            <p:nvPr/>
          </p:nvSpPr>
          <p:spPr bwMode="auto">
            <a:xfrm>
              <a:off x="896938" y="241300"/>
              <a:ext cx="269875" cy="495300"/>
            </a:xfrm>
            <a:custGeom>
              <a:avLst/>
              <a:gdLst>
                <a:gd name="T0" fmla="*/ 0 w 170"/>
                <a:gd name="T1" fmla="*/ 2147483647 h 312"/>
                <a:gd name="T2" fmla="*/ 0 w 170"/>
                <a:gd name="T3" fmla="*/ 0 h 312"/>
                <a:gd name="T4" fmla="*/ 2147483647 w 170"/>
                <a:gd name="T5" fmla="*/ 0 h 312"/>
                <a:gd name="T6" fmla="*/ 2147483647 w 170"/>
                <a:gd name="T7" fmla="*/ 2147483647 h 312"/>
                <a:gd name="T8" fmla="*/ 2147483647 w 170"/>
                <a:gd name="T9" fmla="*/ 2147483647 h 312"/>
                <a:gd name="T10" fmla="*/ 2147483647 w 170"/>
                <a:gd name="T11" fmla="*/ 2147483647 h 312"/>
                <a:gd name="T12" fmla="*/ 2147483647 w 170"/>
                <a:gd name="T13" fmla="*/ 2147483647 h 312"/>
                <a:gd name="T14" fmla="*/ 2147483647 w 170"/>
                <a:gd name="T15" fmla="*/ 2147483647 h 312"/>
                <a:gd name="T16" fmla="*/ 2147483647 w 170"/>
                <a:gd name="T17" fmla="*/ 2147483647 h 312"/>
                <a:gd name="T18" fmla="*/ 2147483647 w 170"/>
                <a:gd name="T19" fmla="*/ 2147483647 h 312"/>
                <a:gd name="T20" fmla="*/ 0 w 170"/>
                <a:gd name="T21" fmla="*/ 2147483647 h 3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0"/>
                <a:gd name="T34" fmla="*/ 0 h 312"/>
                <a:gd name="T35" fmla="*/ 170 w 170"/>
                <a:gd name="T36" fmla="*/ 312 h 3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0" h="312">
                  <a:moveTo>
                    <a:pt x="0" y="312"/>
                  </a:moveTo>
                  <a:lnTo>
                    <a:pt x="0" y="0"/>
                  </a:lnTo>
                  <a:lnTo>
                    <a:pt x="170" y="0"/>
                  </a:lnTo>
                  <a:lnTo>
                    <a:pt x="170" y="61"/>
                  </a:lnTo>
                  <a:lnTo>
                    <a:pt x="82" y="61"/>
                  </a:lnTo>
                  <a:lnTo>
                    <a:pt x="82" y="118"/>
                  </a:lnTo>
                  <a:lnTo>
                    <a:pt x="160" y="118"/>
                  </a:lnTo>
                  <a:lnTo>
                    <a:pt x="160" y="180"/>
                  </a:lnTo>
                  <a:lnTo>
                    <a:pt x="82" y="180"/>
                  </a:lnTo>
                  <a:lnTo>
                    <a:pt x="82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6" name="Freeform 15"/>
            <p:cNvSpPr>
              <a:spLocks noEditPoints="1"/>
            </p:cNvSpPr>
            <p:nvPr/>
          </p:nvSpPr>
          <p:spPr bwMode="auto">
            <a:xfrm>
              <a:off x="1208088" y="230188"/>
              <a:ext cx="333375" cy="522287"/>
            </a:xfrm>
            <a:custGeom>
              <a:avLst/>
              <a:gdLst>
                <a:gd name="T0" fmla="*/ 2147483647 w 89"/>
                <a:gd name="T1" fmla="*/ 2147483647 h 139"/>
                <a:gd name="T2" fmla="*/ 2147483647 w 89"/>
                <a:gd name="T3" fmla="*/ 2147483647 h 139"/>
                <a:gd name="T4" fmla="*/ 2147483647 w 89"/>
                <a:gd name="T5" fmla="*/ 2147483647 h 139"/>
                <a:gd name="T6" fmla="*/ 2147483647 w 89"/>
                <a:gd name="T7" fmla="*/ 2147483647 h 139"/>
                <a:gd name="T8" fmla="*/ 2147483647 w 89"/>
                <a:gd name="T9" fmla="*/ 2147483647 h 139"/>
                <a:gd name="T10" fmla="*/ 2147483647 w 89"/>
                <a:gd name="T11" fmla="*/ 2147483647 h 139"/>
                <a:gd name="T12" fmla="*/ 2147483647 w 89"/>
                <a:gd name="T13" fmla="*/ 2147483647 h 139"/>
                <a:gd name="T14" fmla="*/ 2147483647 w 89"/>
                <a:gd name="T15" fmla="*/ 2147483647 h 139"/>
                <a:gd name="T16" fmla="*/ 2147483647 w 89"/>
                <a:gd name="T17" fmla="*/ 0 h 139"/>
                <a:gd name="T18" fmla="*/ 0 w 89"/>
                <a:gd name="T19" fmla="*/ 2147483647 h 139"/>
                <a:gd name="T20" fmla="*/ 0 w 89"/>
                <a:gd name="T21" fmla="*/ 2147483647 h 139"/>
                <a:gd name="T22" fmla="*/ 2147483647 w 89"/>
                <a:gd name="T23" fmla="*/ 2147483647 h 139"/>
                <a:gd name="T24" fmla="*/ 2147483647 w 89"/>
                <a:gd name="T25" fmla="*/ 2147483647 h 139"/>
                <a:gd name="T26" fmla="*/ 2147483647 w 89"/>
                <a:gd name="T27" fmla="*/ 2147483647 h 1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9"/>
                <a:gd name="T43" fmla="*/ 0 h 139"/>
                <a:gd name="T44" fmla="*/ 89 w 89"/>
                <a:gd name="T45" fmla="*/ 139 h 1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9" h="139">
                  <a:moveTo>
                    <a:pt x="56" y="96"/>
                  </a:moveTo>
                  <a:cubicBezTo>
                    <a:pt x="56" y="103"/>
                    <a:pt x="55" y="115"/>
                    <a:pt x="45" y="115"/>
                  </a:cubicBezTo>
                  <a:cubicBezTo>
                    <a:pt x="34" y="115"/>
                    <a:pt x="33" y="103"/>
                    <a:pt x="33" y="96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33"/>
                    <a:pt x="34" y="23"/>
                    <a:pt x="44" y="23"/>
                  </a:cubicBezTo>
                  <a:cubicBezTo>
                    <a:pt x="55" y="23"/>
                    <a:pt x="56" y="33"/>
                    <a:pt x="56" y="41"/>
                  </a:cubicBezTo>
                  <a:cubicBezTo>
                    <a:pt x="56" y="96"/>
                    <a:pt x="56" y="96"/>
                    <a:pt x="56" y="96"/>
                  </a:cubicBezTo>
                  <a:moveTo>
                    <a:pt x="89" y="39"/>
                  </a:moveTo>
                  <a:cubicBezTo>
                    <a:pt x="89" y="14"/>
                    <a:pt x="73" y="0"/>
                    <a:pt x="45" y="0"/>
                  </a:cubicBezTo>
                  <a:cubicBezTo>
                    <a:pt x="16" y="0"/>
                    <a:pt x="0" y="14"/>
                    <a:pt x="0" y="39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23"/>
                    <a:pt x="11" y="139"/>
                    <a:pt x="45" y="139"/>
                  </a:cubicBezTo>
                  <a:cubicBezTo>
                    <a:pt x="78" y="139"/>
                    <a:pt x="89" y="123"/>
                    <a:pt x="89" y="93"/>
                  </a:cubicBezTo>
                  <a:lnTo>
                    <a:pt x="89" y="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9" name="Rectangle 19"/>
            <p:cNvSpPr>
              <a:spLocks noChangeArrowheads="1"/>
            </p:cNvSpPr>
            <p:nvPr/>
          </p:nvSpPr>
          <p:spPr bwMode="auto">
            <a:xfrm>
              <a:off x="288925" y="241300"/>
              <a:ext cx="134938" cy="1270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33" name="Freeform 22"/>
            <p:cNvSpPr>
              <a:spLocks/>
            </p:cNvSpPr>
            <p:nvPr/>
          </p:nvSpPr>
          <p:spPr bwMode="auto">
            <a:xfrm>
              <a:off x="1957388" y="444500"/>
              <a:ext cx="74612" cy="66675"/>
            </a:xfrm>
            <a:custGeom>
              <a:avLst/>
              <a:gdLst>
                <a:gd name="T0" fmla="*/ 2147483647 w 20"/>
                <a:gd name="T1" fmla="*/ 2147483647 h 18"/>
                <a:gd name="T2" fmla="*/ 2147483647 w 20"/>
                <a:gd name="T3" fmla="*/ 2147483647 h 18"/>
                <a:gd name="T4" fmla="*/ 2147483647 w 20"/>
                <a:gd name="T5" fmla="*/ 2147483647 h 18"/>
                <a:gd name="T6" fmla="*/ 2147483647 w 20"/>
                <a:gd name="T7" fmla="*/ 2147483647 h 18"/>
                <a:gd name="T8" fmla="*/ 2147483647 w 20"/>
                <a:gd name="T9" fmla="*/ 2147483647 h 18"/>
                <a:gd name="T10" fmla="*/ 2147483647 w 20"/>
                <a:gd name="T11" fmla="*/ 2147483647 h 18"/>
                <a:gd name="T12" fmla="*/ 2147483647 w 20"/>
                <a:gd name="T13" fmla="*/ 0 h 18"/>
                <a:gd name="T14" fmla="*/ 2147483647 w 20"/>
                <a:gd name="T15" fmla="*/ 2147483647 h 18"/>
                <a:gd name="T16" fmla="*/ 0 w 20"/>
                <a:gd name="T17" fmla="*/ 2147483647 h 18"/>
                <a:gd name="T18" fmla="*/ 2147483647 w 20"/>
                <a:gd name="T19" fmla="*/ 214748364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18"/>
                <a:gd name="T32" fmla="*/ 20 w 20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18">
                  <a:moveTo>
                    <a:pt x="2" y="16"/>
                  </a:moveTo>
                  <a:cubicBezTo>
                    <a:pt x="4" y="17"/>
                    <a:pt x="6" y="18"/>
                    <a:pt x="7" y="18"/>
                  </a:cubicBezTo>
                  <a:cubicBezTo>
                    <a:pt x="9" y="18"/>
                    <a:pt x="11" y="17"/>
                    <a:pt x="13" y="16"/>
                  </a:cubicBezTo>
                  <a:cubicBezTo>
                    <a:pt x="14" y="15"/>
                    <a:pt x="15" y="15"/>
                    <a:pt x="16" y="13"/>
                  </a:cubicBezTo>
                  <a:cubicBezTo>
                    <a:pt x="19" y="10"/>
                    <a:pt x="20" y="8"/>
                    <a:pt x="20" y="5"/>
                  </a:cubicBezTo>
                  <a:cubicBezTo>
                    <a:pt x="20" y="4"/>
                    <a:pt x="20" y="2"/>
                    <a:pt x="18" y="1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1" y="7"/>
                    <a:pt x="0" y="10"/>
                    <a:pt x="0" y="12"/>
                  </a:cubicBezTo>
                  <a:cubicBezTo>
                    <a:pt x="0" y="14"/>
                    <a:pt x="1" y="15"/>
                    <a:pt x="2" y="16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7" name="Freeform 16"/>
            <p:cNvSpPr>
              <a:spLocks/>
            </p:cNvSpPr>
            <p:nvPr/>
          </p:nvSpPr>
          <p:spPr bwMode="auto">
            <a:xfrm>
              <a:off x="1335088" y="334963"/>
              <a:ext cx="573087" cy="431800"/>
            </a:xfrm>
            <a:custGeom>
              <a:avLst/>
              <a:gdLst>
                <a:gd name="T0" fmla="*/ 2147483647 w 153"/>
                <a:gd name="T1" fmla="*/ 2147483647 h 115"/>
                <a:gd name="T2" fmla="*/ 2147483647 w 153"/>
                <a:gd name="T3" fmla="*/ 2147483647 h 115"/>
                <a:gd name="T4" fmla="*/ 2147483647 w 153"/>
                <a:gd name="T5" fmla="*/ 2147483647 h 115"/>
                <a:gd name="T6" fmla="*/ 2147483647 w 153"/>
                <a:gd name="T7" fmla="*/ 2147483647 h 115"/>
                <a:gd name="T8" fmla="*/ 2147483647 w 153"/>
                <a:gd name="T9" fmla="*/ 2147483647 h 115"/>
                <a:gd name="T10" fmla="*/ 2147483647 w 153"/>
                <a:gd name="T11" fmla="*/ 2147483647 h 115"/>
                <a:gd name="T12" fmla="*/ 2147483647 w 153"/>
                <a:gd name="T13" fmla="*/ 2147483647 h 115"/>
                <a:gd name="T14" fmla="*/ 2147483647 w 153"/>
                <a:gd name="T15" fmla="*/ 2147483647 h 115"/>
                <a:gd name="T16" fmla="*/ 2147483647 w 153"/>
                <a:gd name="T17" fmla="*/ 2147483647 h 115"/>
                <a:gd name="T18" fmla="*/ 2147483647 w 153"/>
                <a:gd name="T19" fmla="*/ 2147483647 h 115"/>
                <a:gd name="T20" fmla="*/ 2147483647 w 153"/>
                <a:gd name="T21" fmla="*/ 2147483647 h 115"/>
                <a:gd name="T22" fmla="*/ 2147483647 w 153"/>
                <a:gd name="T23" fmla="*/ 2147483647 h 115"/>
                <a:gd name="T24" fmla="*/ 2147483647 w 153"/>
                <a:gd name="T25" fmla="*/ 2147483647 h 115"/>
                <a:gd name="T26" fmla="*/ 2147483647 w 153"/>
                <a:gd name="T27" fmla="*/ 2147483647 h 115"/>
                <a:gd name="T28" fmla="*/ 2147483647 w 153"/>
                <a:gd name="T29" fmla="*/ 2147483647 h 115"/>
                <a:gd name="T30" fmla="*/ 2147483647 w 153"/>
                <a:gd name="T31" fmla="*/ 0 h 115"/>
                <a:gd name="T32" fmla="*/ 2147483647 w 153"/>
                <a:gd name="T33" fmla="*/ 0 h 115"/>
                <a:gd name="T34" fmla="*/ 2147483647 w 153"/>
                <a:gd name="T35" fmla="*/ 2147483647 h 115"/>
                <a:gd name="T36" fmla="*/ 2147483647 w 153"/>
                <a:gd name="T37" fmla="*/ 2147483647 h 115"/>
                <a:gd name="T38" fmla="*/ 2147483647 w 153"/>
                <a:gd name="T39" fmla="*/ 2147483647 h 115"/>
                <a:gd name="T40" fmla="*/ 2147483647 w 153"/>
                <a:gd name="T41" fmla="*/ 2147483647 h 115"/>
                <a:gd name="T42" fmla="*/ 2147483647 w 153"/>
                <a:gd name="T43" fmla="*/ 2147483647 h 115"/>
                <a:gd name="T44" fmla="*/ 2147483647 w 153"/>
                <a:gd name="T45" fmla="*/ 2147483647 h 115"/>
                <a:gd name="T46" fmla="*/ 2147483647 w 153"/>
                <a:gd name="T47" fmla="*/ 2147483647 h 115"/>
                <a:gd name="T48" fmla="*/ 2147483647 w 153"/>
                <a:gd name="T49" fmla="*/ 2147483647 h 115"/>
                <a:gd name="T50" fmla="*/ 0 w 153"/>
                <a:gd name="T51" fmla="*/ 2147483647 h 115"/>
                <a:gd name="T52" fmla="*/ 2147483647 w 153"/>
                <a:gd name="T53" fmla="*/ 2147483647 h 115"/>
                <a:gd name="T54" fmla="*/ 2147483647 w 153"/>
                <a:gd name="T55" fmla="*/ 2147483647 h 115"/>
                <a:gd name="T56" fmla="*/ 2147483647 w 153"/>
                <a:gd name="T57" fmla="*/ 2147483647 h 115"/>
                <a:gd name="T58" fmla="*/ 2147483647 w 153"/>
                <a:gd name="T59" fmla="*/ 2147483647 h 115"/>
                <a:gd name="T60" fmla="*/ 2147483647 w 153"/>
                <a:gd name="T61" fmla="*/ 2147483647 h 115"/>
                <a:gd name="T62" fmla="*/ 2147483647 w 153"/>
                <a:gd name="T63" fmla="*/ 2147483647 h 115"/>
                <a:gd name="T64" fmla="*/ 2147483647 w 153"/>
                <a:gd name="T65" fmla="*/ 2147483647 h 115"/>
                <a:gd name="T66" fmla="*/ 2147483647 w 153"/>
                <a:gd name="T67" fmla="*/ 2147483647 h 115"/>
                <a:gd name="T68" fmla="*/ 2147483647 w 153"/>
                <a:gd name="T69" fmla="*/ 2147483647 h 115"/>
                <a:gd name="T70" fmla="*/ 2147483647 w 153"/>
                <a:gd name="T71" fmla="*/ 2147483647 h 115"/>
                <a:gd name="T72" fmla="*/ 2147483647 w 153"/>
                <a:gd name="T73" fmla="*/ 2147483647 h 115"/>
                <a:gd name="T74" fmla="*/ 2147483647 w 153"/>
                <a:gd name="T75" fmla="*/ 2147483647 h 1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3"/>
                <a:gd name="T115" fmla="*/ 0 h 115"/>
                <a:gd name="T116" fmla="*/ 153 w 153"/>
                <a:gd name="T117" fmla="*/ 115 h 1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3" h="115">
                  <a:moveTo>
                    <a:pt x="86" y="88"/>
                  </a:moveTo>
                  <a:cubicBezTo>
                    <a:pt x="80" y="87"/>
                    <a:pt x="73" y="86"/>
                    <a:pt x="64" y="86"/>
                  </a:cubicBezTo>
                  <a:cubicBezTo>
                    <a:pt x="69" y="79"/>
                    <a:pt x="77" y="70"/>
                    <a:pt x="90" y="56"/>
                  </a:cubicBezTo>
                  <a:cubicBezTo>
                    <a:pt x="102" y="43"/>
                    <a:pt x="111" y="33"/>
                    <a:pt x="119" y="26"/>
                  </a:cubicBezTo>
                  <a:cubicBezTo>
                    <a:pt x="127" y="19"/>
                    <a:pt x="131" y="16"/>
                    <a:pt x="133" y="16"/>
                  </a:cubicBezTo>
                  <a:cubicBezTo>
                    <a:pt x="134" y="16"/>
                    <a:pt x="135" y="17"/>
                    <a:pt x="135" y="17"/>
                  </a:cubicBezTo>
                  <a:cubicBezTo>
                    <a:pt x="135" y="19"/>
                    <a:pt x="131" y="25"/>
                    <a:pt x="123" y="35"/>
                  </a:cubicBezTo>
                  <a:cubicBezTo>
                    <a:pt x="113" y="47"/>
                    <a:pt x="108" y="56"/>
                    <a:pt x="108" y="62"/>
                  </a:cubicBezTo>
                  <a:cubicBezTo>
                    <a:pt x="108" y="65"/>
                    <a:pt x="109" y="66"/>
                    <a:pt x="111" y="66"/>
                  </a:cubicBezTo>
                  <a:cubicBezTo>
                    <a:pt x="113" y="66"/>
                    <a:pt x="116" y="64"/>
                    <a:pt x="120" y="62"/>
                  </a:cubicBezTo>
                  <a:cubicBezTo>
                    <a:pt x="124" y="59"/>
                    <a:pt x="129" y="55"/>
                    <a:pt x="135" y="50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8" y="37"/>
                    <a:pt x="144" y="29"/>
                    <a:pt x="147" y="22"/>
                  </a:cubicBezTo>
                  <a:cubicBezTo>
                    <a:pt x="151" y="15"/>
                    <a:pt x="153" y="10"/>
                    <a:pt x="153" y="6"/>
                  </a:cubicBezTo>
                  <a:cubicBezTo>
                    <a:pt x="153" y="4"/>
                    <a:pt x="153" y="3"/>
                    <a:pt x="151" y="2"/>
                  </a:cubicBezTo>
                  <a:cubicBezTo>
                    <a:pt x="150" y="1"/>
                    <a:pt x="149" y="0"/>
                    <a:pt x="147" y="0"/>
                  </a:cubicBezTo>
                  <a:cubicBezTo>
                    <a:pt x="147" y="0"/>
                    <a:pt x="146" y="0"/>
                    <a:pt x="145" y="0"/>
                  </a:cubicBezTo>
                  <a:cubicBezTo>
                    <a:pt x="142" y="0"/>
                    <a:pt x="137" y="2"/>
                    <a:pt x="131" y="6"/>
                  </a:cubicBezTo>
                  <a:cubicBezTo>
                    <a:pt x="125" y="9"/>
                    <a:pt x="118" y="15"/>
                    <a:pt x="111" y="22"/>
                  </a:cubicBezTo>
                  <a:cubicBezTo>
                    <a:pt x="103" y="29"/>
                    <a:pt x="94" y="38"/>
                    <a:pt x="84" y="49"/>
                  </a:cubicBezTo>
                  <a:cubicBezTo>
                    <a:pt x="75" y="59"/>
                    <a:pt x="64" y="72"/>
                    <a:pt x="53" y="85"/>
                  </a:cubicBezTo>
                  <a:cubicBezTo>
                    <a:pt x="46" y="86"/>
                    <a:pt x="29" y="86"/>
                    <a:pt x="25" y="87"/>
                  </a:cubicBezTo>
                  <a:cubicBezTo>
                    <a:pt x="20" y="87"/>
                    <a:pt x="17" y="89"/>
                    <a:pt x="14" y="90"/>
                  </a:cubicBezTo>
                  <a:cubicBezTo>
                    <a:pt x="12" y="92"/>
                    <a:pt x="10" y="94"/>
                    <a:pt x="8" y="96"/>
                  </a:cubicBezTo>
                  <a:cubicBezTo>
                    <a:pt x="6" y="99"/>
                    <a:pt x="4" y="102"/>
                    <a:pt x="1" y="104"/>
                  </a:cubicBezTo>
                  <a:cubicBezTo>
                    <a:pt x="0" y="106"/>
                    <a:pt x="0" y="107"/>
                    <a:pt x="0" y="108"/>
                  </a:cubicBezTo>
                  <a:cubicBezTo>
                    <a:pt x="0" y="110"/>
                    <a:pt x="1" y="110"/>
                    <a:pt x="4" y="110"/>
                  </a:cubicBezTo>
                  <a:cubicBezTo>
                    <a:pt x="6" y="110"/>
                    <a:pt x="9" y="110"/>
                    <a:pt x="13" y="108"/>
                  </a:cubicBezTo>
                  <a:cubicBezTo>
                    <a:pt x="18" y="107"/>
                    <a:pt x="22" y="107"/>
                    <a:pt x="24" y="107"/>
                  </a:cubicBezTo>
                  <a:cubicBezTo>
                    <a:pt x="27" y="106"/>
                    <a:pt x="30" y="106"/>
                    <a:pt x="33" y="106"/>
                  </a:cubicBezTo>
                  <a:cubicBezTo>
                    <a:pt x="39" y="106"/>
                    <a:pt x="57" y="105"/>
                    <a:pt x="65" y="106"/>
                  </a:cubicBezTo>
                  <a:cubicBezTo>
                    <a:pt x="72" y="107"/>
                    <a:pt x="80" y="109"/>
                    <a:pt x="89" y="110"/>
                  </a:cubicBezTo>
                  <a:cubicBezTo>
                    <a:pt x="98" y="112"/>
                    <a:pt x="104" y="113"/>
                    <a:pt x="108" y="114"/>
                  </a:cubicBezTo>
                  <a:cubicBezTo>
                    <a:pt x="112" y="115"/>
                    <a:pt x="115" y="115"/>
                    <a:pt x="117" y="114"/>
                  </a:cubicBezTo>
                  <a:cubicBezTo>
                    <a:pt x="119" y="113"/>
                    <a:pt x="120" y="112"/>
                    <a:pt x="123" y="110"/>
                  </a:cubicBezTo>
                  <a:cubicBezTo>
                    <a:pt x="125" y="108"/>
                    <a:pt x="130" y="104"/>
                    <a:pt x="136" y="98"/>
                  </a:cubicBezTo>
                  <a:cubicBezTo>
                    <a:pt x="131" y="98"/>
                    <a:pt x="123" y="96"/>
                    <a:pt x="112" y="94"/>
                  </a:cubicBezTo>
                  <a:cubicBezTo>
                    <a:pt x="100" y="91"/>
                    <a:pt x="92" y="89"/>
                    <a:pt x="86" y="88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pic>
        <p:nvPicPr>
          <p:cNvPr id="24580" name="Рисунок 15" descr="abstract-waves-on-a-blue-background.jpg"/>
          <p:cNvPicPr>
            <a:picLocks noChangeAspect="1"/>
          </p:cNvPicPr>
          <p:nvPr/>
        </p:nvPicPr>
        <p:blipFill>
          <a:blip r:embed="rId3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6357938"/>
            <a:ext cx="9144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395317" y="5857893"/>
            <a:ext cx="8391525" cy="873108"/>
            <a:chOff x="331" y="3735"/>
            <a:chExt cx="5286" cy="505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512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1" y="3735"/>
              <a:ext cx="5284" cy="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2007" y="4116"/>
              <a:ext cx="3358" cy="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3" y="0"/>
                </a:cxn>
                <a:cxn ang="0">
                  <a:pos x="1453" y="13"/>
                </a:cxn>
                <a:cxn ang="0">
                  <a:pos x="1435" y="13"/>
                </a:cxn>
                <a:cxn ang="0">
                  <a:pos x="1433" y="16"/>
                </a:cxn>
                <a:cxn ang="0">
                  <a:pos x="1433" y="33"/>
                </a:cxn>
                <a:cxn ang="0">
                  <a:pos x="0" y="33"/>
                </a:cxn>
                <a:cxn ang="0">
                  <a:pos x="0" y="0"/>
                </a:cxn>
              </a:cxnLst>
              <a:rect l="0" t="0" r="r" b="b"/>
              <a:pathLst>
                <a:path w="1453" h="33">
                  <a:moveTo>
                    <a:pt x="0" y="0"/>
                  </a:moveTo>
                  <a:cubicBezTo>
                    <a:pt x="1453" y="0"/>
                    <a:pt x="1453" y="0"/>
                    <a:pt x="1453" y="0"/>
                  </a:cubicBezTo>
                  <a:cubicBezTo>
                    <a:pt x="1453" y="13"/>
                    <a:pt x="1453" y="13"/>
                    <a:pt x="1453" y="13"/>
                  </a:cubicBezTo>
                  <a:cubicBezTo>
                    <a:pt x="1435" y="13"/>
                    <a:pt x="1435" y="13"/>
                    <a:pt x="1435" y="13"/>
                  </a:cubicBezTo>
                  <a:cubicBezTo>
                    <a:pt x="1434" y="13"/>
                    <a:pt x="1433" y="14"/>
                    <a:pt x="1433" y="16"/>
                  </a:cubicBezTo>
                  <a:cubicBezTo>
                    <a:pt x="1433" y="21"/>
                    <a:pt x="1433" y="27"/>
                    <a:pt x="1433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597" y="4116"/>
              <a:ext cx="797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1404" y="4116"/>
              <a:ext cx="596" cy="76"/>
            </a:xfrm>
            <a:prstGeom prst="rect">
              <a:avLst/>
            </a:prstGeom>
            <a:solidFill>
              <a:srgbClr val="0E66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auto">
            <a:xfrm>
              <a:off x="5386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5386" y="4116"/>
              <a:ext cx="30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1"/>
                </a:cxn>
                <a:cxn ang="0">
                  <a:pos x="13" y="2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2"/>
                    <a:pt x="13" y="1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>
              <a:off x="5590" y="4116"/>
              <a:ext cx="27" cy="27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0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5335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>
              <a:off x="5437" y="4069"/>
              <a:ext cx="28" cy="28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5590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5539" y="4116"/>
              <a:ext cx="27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>
              <a:off x="5539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auto">
            <a:xfrm>
              <a:off x="5437" y="4210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5437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>
              <a:off x="5488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9" name="Rectangle 19"/>
            <p:cNvSpPr>
              <a:spLocks noChangeArrowheads="1"/>
            </p:cNvSpPr>
            <p:nvPr/>
          </p:nvSpPr>
          <p:spPr bwMode="auto">
            <a:xfrm>
              <a:off x="333" y="4116"/>
              <a:ext cx="255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>
              <a:off x="641" y="4148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auto">
            <a:xfrm>
              <a:off x="67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2" name="Freeform 22"/>
            <p:cNvSpPr>
              <a:spLocks noEditPoints="1"/>
            </p:cNvSpPr>
            <p:nvPr/>
          </p:nvSpPr>
          <p:spPr bwMode="auto">
            <a:xfrm>
              <a:off x="703" y="4136"/>
              <a:ext cx="42" cy="49"/>
            </a:xfrm>
            <a:custGeom>
              <a:avLst/>
              <a:gdLst/>
              <a:ahLst/>
              <a:cxnLst>
                <a:cxn ang="0">
                  <a:pos x="11" y="21"/>
                </a:cxn>
                <a:cxn ang="0">
                  <a:pos x="7" y="21"/>
                </a:cxn>
                <a:cxn ang="0">
                  <a:pos x="7" y="15"/>
                </a:cxn>
                <a:cxn ang="0">
                  <a:pos x="7" y="15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2" y="5"/>
                </a:cxn>
                <a:cxn ang="0">
                  <a:pos x="14" y="4"/>
                </a:cxn>
                <a:cxn ang="0">
                  <a:pos x="17" y="5"/>
                </a:cxn>
                <a:cxn ang="0">
                  <a:pos x="18" y="9"/>
                </a:cxn>
                <a:cxn ang="0">
                  <a:pos x="18" y="11"/>
                </a:cxn>
                <a:cxn ang="0">
                  <a:pos x="17" y="15"/>
                </a:cxn>
                <a:cxn ang="0">
                  <a:pos x="14" y="17"/>
                </a:cxn>
                <a:cxn ang="0">
                  <a:pos x="12" y="16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1" y="2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5" y="7"/>
                </a:cxn>
                <a:cxn ang="0">
                  <a:pos x="4" y="8"/>
                </a:cxn>
                <a:cxn ang="0">
                  <a:pos x="4" y="10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4" y="13"/>
                </a:cxn>
                <a:cxn ang="0">
                  <a:pos x="14" y="10"/>
                </a:cxn>
                <a:cxn ang="0">
                  <a:pos x="14" y="8"/>
                </a:cxn>
                <a:cxn ang="0">
                  <a:pos x="12" y="7"/>
                </a:cxn>
                <a:cxn ang="0">
                  <a:pos x="11" y="8"/>
                </a:cxn>
                <a:cxn ang="0">
                  <a:pos x="11" y="10"/>
                </a:cxn>
              </a:cxnLst>
              <a:rect l="0" t="0" r="r" b="b"/>
              <a:pathLst>
                <a:path w="18" h="21">
                  <a:moveTo>
                    <a:pt x="11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6" y="16"/>
                    <a:pt x="6" y="16"/>
                  </a:cubicBezTo>
                  <a:cubicBezTo>
                    <a:pt x="5" y="16"/>
                    <a:pt x="5" y="17"/>
                    <a:pt x="4" y="17"/>
                  </a:cubicBezTo>
                  <a:cubicBezTo>
                    <a:pt x="2" y="17"/>
                    <a:pt x="1" y="16"/>
                    <a:pt x="1" y="15"/>
                  </a:cubicBezTo>
                  <a:cubicBezTo>
                    <a:pt x="0" y="15"/>
                    <a:pt x="0" y="13"/>
                    <a:pt x="0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4"/>
                    <a:pt x="4" y="4"/>
                  </a:cubicBezTo>
                  <a:cubicBezTo>
                    <a:pt x="5" y="4"/>
                    <a:pt x="5" y="5"/>
                    <a:pt x="6" y="5"/>
                  </a:cubicBezTo>
                  <a:cubicBezTo>
                    <a:pt x="6" y="5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5"/>
                    <a:pt x="12" y="5"/>
                  </a:cubicBezTo>
                  <a:cubicBezTo>
                    <a:pt x="12" y="5"/>
                    <a:pt x="13" y="4"/>
                    <a:pt x="14" y="4"/>
                  </a:cubicBezTo>
                  <a:cubicBezTo>
                    <a:pt x="15" y="4"/>
                    <a:pt x="16" y="5"/>
                    <a:pt x="17" y="5"/>
                  </a:cubicBezTo>
                  <a:cubicBezTo>
                    <a:pt x="17" y="6"/>
                    <a:pt x="18" y="7"/>
                    <a:pt x="18" y="9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3"/>
                    <a:pt x="18" y="15"/>
                    <a:pt x="17" y="15"/>
                  </a:cubicBezTo>
                  <a:cubicBezTo>
                    <a:pt x="16" y="16"/>
                    <a:pt x="15" y="17"/>
                    <a:pt x="14" y="17"/>
                  </a:cubicBezTo>
                  <a:cubicBezTo>
                    <a:pt x="13" y="17"/>
                    <a:pt x="12" y="16"/>
                    <a:pt x="12" y="16"/>
                  </a:cubicBezTo>
                  <a:cubicBezTo>
                    <a:pt x="11" y="16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11" y="21"/>
                  </a:lnTo>
                  <a:close/>
                  <a:moveTo>
                    <a:pt x="7" y="10"/>
                  </a:moveTo>
                  <a:cubicBezTo>
                    <a:pt x="7" y="9"/>
                    <a:pt x="7" y="8"/>
                    <a:pt x="7" y="8"/>
                  </a:cubicBezTo>
                  <a:cubicBezTo>
                    <a:pt x="6" y="8"/>
                    <a:pt x="6" y="7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4"/>
                    <a:pt x="5" y="14"/>
                  </a:cubicBezTo>
                  <a:cubicBezTo>
                    <a:pt x="6" y="14"/>
                    <a:pt x="7" y="13"/>
                    <a:pt x="7" y="13"/>
                  </a:cubicBezTo>
                  <a:cubicBezTo>
                    <a:pt x="7" y="12"/>
                    <a:pt x="7" y="12"/>
                    <a:pt x="7" y="10"/>
                  </a:cubicBezTo>
                  <a:close/>
                  <a:moveTo>
                    <a:pt x="11" y="10"/>
                  </a:moveTo>
                  <a:cubicBezTo>
                    <a:pt x="11" y="11"/>
                    <a:pt x="11" y="12"/>
                    <a:pt x="11" y="12"/>
                  </a:cubicBezTo>
                  <a:cubicBezTo>
                    <a:pt x="11" y="13"/>
                    <a:pt x="11" y="14"/>
                    <a:pt x="12" y="14"/>
                  </a:cubicBezTo>
                  <a:cubicBezTo>
                    <a:pt x="13" y="14"/>
                    <a:pt x="13" y="13"/>
                    <a:pt x="14" y="13"/>
                  </a:cubicBezTo>
                  <a:cubicBezTo>
                    <a:pt x="14" y="13"/>
                    <a:pt x="14" y="12"/>
                    <a:pt x="14" y="10"/>
                  </a:cubicBezTo>
                  <a:cubicBezTo>
                    <a:pt x="14" y="9"/>
                    <a:pt x="14" y="8"/>
                    <a:pt x="14" y="8"/>
                  </a:cubicBezTo>
                  <a:cubicBezTo>
                    <a:pt x="13" y="8"/>
                    <a:pt x="13" y="7"/>
                    <a:pt x="12" y="7"/>
                  </a:cubicBezTo>
                  <a:cubicBezTo>
                    <a:pt x="12" y="7"/>
                    <a:pt x="11" y="8"/>
                    <a:pt x="11" y="8"/>
                  </a:cubicBezTo>
                  <a:cubicBezTo>
                    <a:pt x="11" y="8"/>
                    <a:pt x="11" y="9"/>
                    <a:pt x="11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3" name="Freeform 23"/>
            <p:cNvSpPr>
              <a:spLocks noEditPoints="1"/>
            </p:cNvSpPr>
            <p:nvPr/>
          </p:nvSpPr>
          <p:spPr bwMode="auto">
            <a:xfrm>
              <a:off x="749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4" name="Freeform 24"/>
            <p:cNvSpPr>
              <a:spLocks noEditPoints="1"/>
            </p:cNvSpPr>
            <p:nvPr/>
          </p:nvSpPr>
          <p:spPr bwMode="auto">
            <a:xfrm>
              <a:off x="779" y="4146"/>
              <a:ext cx="28" cy="39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4" y="17"/>
                </a:cxn>
                <a:cxn ang="0">
                  <a:pos x="0" y="17"/>
                </a:cxn>
                <a:cxn ang="0">
                  <a:pos x="0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11" y="11"/>
                </a:cxn>
                <a:cxn ang="0">
                  <a:pos x="8" y="13"/>
                </a:cxn>
                <a:cxn ang="0">
                  <a:pos x="6" y="12"/>
                </a:cxn>
                <a:cxn ang="0">
                  <a:pos x="4" y="11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7">
                  <a:moveTo>
                    <a:pt x="4" y="11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3"/>
                    <a:pt x="6" y="12"/>
                    <a:pt x="6" y="12"/>
                  </a:cubicBezTo>
                  <a:cubicBezTo>
                    <a:pt x="5" y="12"/>
                    <a:pt x="5" y="11"/>
                    <a:pt x="4" y="11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auto">
            <a:xfrm>
              <a:off x="812" y="4148"/>
              <a:ext cx="34" cy="25"/>
            </a:xfrm>
            <a:custGeom>
              <a:avLst/>
              <a:gdLst/>
              <a:ahLst/>
              <a:cxnLst>
                <a:cxn ang="0">
                  <a:pos x="14" y="25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34" y="25"/>
                </a:cxn>
                <a:cxn ang="0">
                  <a:pos x="28" y="25"/>
                </a:cxn>
                <a:cxn ang="0">
                  <a:pos x="28" y="7"/>
                </a:cxn>
                <a:cxn ang="0">
                  <a:pos x="28" y="7"/>
                </a:cxn>
                <a:cxn ang="0">
                  <a:pos x="21" y="25"/>
                </a:cxn>
                <a:cxn ang="0">
                  <a:pos x="14" y="25"/>
                </a:cxn>
              </a:cxnLst>
              <a:rect l="0" t="0" r="r" b="b"/>
              <a:pathLst>
                <a:path w="34" h="25">
                  <a:moveTo>
                    <a:pt x="14" y="25"/>
                  </a:moveTo>
                  <a:lnTo>
                    <a:pt x="9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34" y="25"/>
                  </a:lnTo>
                  <a:lnTo>
                    <a:pt x="28" y="25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1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6" name="Freeform 26"/>
            <p:cNvSpPr>
              <a:spLocks noEditPoints="1"/>
            </p:cNvSpPr>
            <p:nvPr/>
          </p:nvSpPr>
          <p:spPr bwMode="auto">
            <a:xfrm>
              <a:off x="853" y="4146"/>
              <a:ext cx="26" cy="30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7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3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5" y="13"/>
                    <a:pt x="4" y="13"/>
                  </a:cubicBezTo>
                  <a:cubicBezTo>
                    <a:pt x="2" y="13"/>
                    <a:pt x="1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" y="5"/>
                    <a:pt x="2" y="5"/>
                    <a:pt x="4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7" y="12"/>
                    <a:pt x="7" y="12"/>
                    <a:pt x="7" y="12"/>
                  </a:cubicBezTo>
                  <a:lnTo>
                    <a:pt x="7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3" y="8"/>
                    <a:pt x="3" y="9"/>
                  </a:cubicBezTo>
                  <a:cubicBezTo>
                    <a:pt x="3" y="9"/>
                    <a:pt x="3" y="9"/>
                    <a:pt x="4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auto">
            <a:xfrm>
              <a:off x="883" y="4148"/>
              <a:ext cx="31" cy="32"/>
            </a:xfrm>
            <a:custGeom>
              <a:avLst/>
              <a:gdLst/>
              <a:ahLst/>
              <a:cxnLst>
                <a:cxn ang="0">
                  <a:pos x="10" y="21"/>
                </a:cxn>
                <a:cxn ang="0">
                  <a:pos x="19" y="21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1"/>
                </a:cxn>
                <a:cxn ang="0">
                  <a:pos x="31" y="21"/>
                </a:cxn>
                <a:cxn ang="0">
                  <a:pos x="31" y="32"/>
                </a:cxn>
                <a:cxn ang="0">
                  <a:pos x="21" y="32"/>
                </a:cxn>
                <a:cxn ang="0">
                  <a:pos x="21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21"/>
                </a:cxn>
              </a:cxnLst>
              <a:rect l="0" t="0" r="r" b="b"/>
              <a:pathLst>
                <a:path w="31" h="32">
                  <a:moveTo>
                    <a:pt x="10" y="21"/>
                  </a:moveTo>
                  <a:lnTo>
                    <a:pt x="19" y="21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1"/>
                  </a:lnTo>
                  <a:lnTo>
                    <a:pt x="31" y="21"/>
                  </a:lnTo>
                  <a:lnTo>
                    <a:pt x="31" y="32"/>
                  </a:lnTo>
                  <a:lnTo>
                    <a:pt x="21" y="32"/>
                  </a:lnTo>
                  <a:lnTo>
                    <a:pt x="21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8" name="Freeform 28"/>
            <p:cNvSpPr>
              <a:spLocks/>
            </p:cNvSpPr>
            <p:nvPr/>
          </p:nvSpPr>
          <p:spPr bwMode="auto">
            <a:xfrm>
              <a:off x="918" y="4148"/>
              <a:ext cx="26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6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9" name="Freeform 29"/>
            <p:cNvSpPr>
              <a:spLocks noEditPoints="1"/>
            </p:cNvSpPr>
            <p:nvPr/>
          </p:nvSpPr>
          <p:spPr bwMode="auto">
            <a:xfrm>
              <a:off x="948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0" name="Freeform 30"/>
            <p:cNvSpPr>
              <a:spLocks/>
            </p:cNvSpPr>
            <p:nvPr/>
          </p:nvSpPr>
          <p:spPr bwMode="auto">
            <a:xfrm>
              <a:off x="978" y="4148"/>
              <a:ext cx="28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8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1" name="Freeform 31"/>
            <p:cNvSpPr>
              <a:spLocks/>
            </p:cNvSpPr>
            <p:nvPr/>
          </p:nvSpPr>
          <p:spPr bwMode="auto">
            <a:xfrm>
              <a:off x="101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2" name="Freeform 32"/>
            <p:cNvSpPr>
              <a:spLocks noEditPoints="1"/>
            </p:cNvSpPr>
            <p:nvPr/>
          </p:nvSpPr>
          <p:spPr bwMode="auto">
            <a:xfrm>
              <a:off x="1041" y="4146"/>
              <a:ext cx="27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2" y="6"/>
                </a:cxn>
                <a:cxn ang="0">
                  <a:pos x="11" y="11"/>
                </a:cxn>
                <a:cxn ang="0">
                  <a:pos x="6" y="13"/>
                </a:cxn>
                <a:cxn ang="0">
                  <a:pos x="2" y="11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9" y="0"/>
                    <a:pt x="10" y="1"/>
                    <a:pt x="11" y="2"/>
                  </a:cubicBezTo>
                  <a:cubicBezTo>
                    <a:pt x="12" y="2"/>
                    <a:pt x="12" y="4"/>
                    <a:pt x="12" y="6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6" y="13"/>
                  </a:cubicBezTo>
                  <a:cubicBezTo>
                    <a:pt x="4" y="13"/>
                    <a:pt x="2" y="12"/>
                    <a:pt x="2" y="11"/>
                  </a:cubicBezTo>
                  <a:cubicBezTo>
                    <a:pt x="1" y="10"/>
                    <a:pt x="0" y="9"/>
                    <a:pt x="0" y="6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3" name="Freeform 33"/>
            <p:cNvSpPr>
              <a:spLocks noEditPoints="1"/>
            </p:cNvSpPr>
            <p:nvPr/>
          </p:nvSpPr>
          <p:spPr bwMode="auto">
            <a:xfrm>
              <a:off x="1073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4" name="Freeform 34"/>
            <p:cNvSpPr>
              <a:spLocks noEditPoints="1"/>
            </p:cNvSpPr>
            <p:nvPr/>
          </p:nvSpPr>
          <p:spPr bwMode="auto">
            <a:xfrm>
              <a:off x="1122" y="4146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8" y="12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3" y="13"/>
                    <a:pt x="2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2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3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8" y="12"/>
                    <a:pt x="8" y="12"/>
                    <a:pt x="8" y="12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8" y="9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5" name="Freeform 35"/>
            <p:cNvSpPr>
              <a:spLocks/>
            </p:cNvSpPr>
            <p:nvPr/>
          </p:nvSpPr>
          <p:spPr bwMode="auto">
            <a:xfrm>
              <a:off x="1154" y="4148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5"/>
                </a:cxn>
                <a:cxn ang="0">
                  <a:pos x="9" y="5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5"/>
                  </a:lnTo>
                  <a:lnTo>
                    <a:pt x="9" y="5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6" name="Freeform 36"/>
            <p:cNvSpPr>
              <a:spLocks noEditPoints="1"/>
            </p:cNvSpPr>
            <p:nvPr/>
          </p:nvSpPr>
          <p:spPr bwMode="auto">
            <a:xfrm>
              <a:off x="1177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9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9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7" name="Freeform 37"/>
            <p:cNvSpPr>
              <a:spLocks/>
            </p:cNvSpPr>
            <p:nvPr/>
          </p:nvSpPr>
          <p:spPr bwMode="auto">
            <a:xfrm>
              <a:off x="1207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8" name="Freeform 38"/>
            <p:cNvSpPr>
              <a:spLocks/>
            </p:cNvSpPr>
            <p:nvPr/>
          </p:nvSpPr>
          <p:spPr bwMode="auto">
            <a:xfrm>
              <a:off x="1237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9" name="Freeform 39"/>
            <p:cNvSpPr>
              <a:spLocks/>
            </p:cNvSpPr>
            <p:nvPr/>
          </p:nvSpPr>
          <p:spPr bwMode="auto">
            <a:xfrm>
              <a:off x="1263" y="4146"/>
              <a:ext cx="25" cy="30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1" y="5"/>
                </a:cxn>
              </a:cxnLst>
              <a:rect l="0" t="0" r="r" b="b"/>
              <a:pathLst>
                <a:path w="11" h="13">
                  <a:moveTo>
                    <a:pt x="11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7" y="0"/>
                    <a:pt x="9" y="1"/>
                    <a:pt x="9" y="1"/>
                  </a:cubicBezTo>
                  <a:cubicBezTo>
                    <a:pt x="10" y="2"/>
                    <a:pt x="11" y="3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0" name="Freeform 40"/>
            <p:cNvSpPr>
              <a:spLocks/>
            </p:cNvSpPr>
            <p:nvPr/>
          </p:nvSpPr>
          <p:spPr bwMode="auto">
            <a:xfrm>
              <a:off x="1290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1" name="Freeform 41"/>
            <p:cNvSpPr>
              <a:spLocks noEditPoints="1"/>
            </p:cNvSpPr>
            <p:nvPr/>
          </p:nvSpPr>
          <p:spPr bwMode="auto">
            <a:xfrm>
              <a:off x="1316" y="4148"/>
              <a:ext cx="25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1" y="3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10" y="6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6" y="6"/>
                </a:cxn>
                <a:cxn ang="0">
                  <a:pos x="4" y="6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0" y="1"/>
                    <a:pt x="11" y="2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6"/>
                    <a:pt x="10" y="6"/>
                  </a:cubicBezTo>
                  <a:cubicBezTo>
                    <a:pt x="11" y="6"/>
                    <a:pt x="11" y="7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1"/>
                    <a:pt x="7" y="11"/>
                  </a:cubicBezTo>
                  <a:lnTo>
                    <a:pt x="0" y="11"/>
                  </a:lnTo>
                  <a:close/>
                  <a:moveTo>
                    <a:pt x="4" y="2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lnTo>
                    <a:pt x="4" y="2"/>
                  </a:lnTo>
                  <a:close/>
                  <a:moveTo>
                    <a:pt x="4" y="6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6"/>
                    <a:pt x="6" y="6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2" name="Freeform 42"/>
            <p:cNvSpPr>
              <a:spLocks noEditPoints="1"/>
            </p:cNvSpPr>
            <p:nvPr/>
          </p:nvSpPr>
          <p:spPr bwMode="auto">
            <a:xfrm>
              <a:off x="1346" y="4146"/>
              <a:ext cx="25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3" name="Freeform 43"/>
            <p:cNvSpPr>
              <a:spLocks noEditPoints="1"/>
            </p:cNvSpPr>
            <p:nvPr/>
          </p:nvSpPr>
          <p:spPr bwMode="auto">
            <a:xfrm>
              <a:off x="1441" y="4132"/>
              <a:ext cx="9" cy="4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4"/>
                </a:cxn>
                <a:cxn ang="0">
                  <a:pos x="9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9" y="14"/>
                </a:cxn>
              </a:cxnLst>
              <a:rect l="0" t="0" r="r" b="b"/>
              <a:pathLst>
                <a:path w="9" h="41">
                  <a:moveTo>
                    <a:pt x="9" y="0"/>
                  </a:move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4"/>
                  </a:moveTo>
                  <a:lnTo>
                    <a:pt x="9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4" name="Freeform 44"/>
            <p:cNvSpPr>
              <a:spLocks/>
            </p:cNvSpPr>
            <p:nvPr/>
          </p:nvSpPr>
          <p:spPr bwMode="auto">
            <a:xfrm>
              <a:off x="1457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5" name="Freeform 45"/>
            <p:cNvSpPr>
              <a:spLocks/>
            </p:cNvSpPr>
            <p:nvPr/>
          </p:nvSpPr>
          <p:spPr bwMode="auto">
            <a:xfrm>
              <a:off x="1487" y="4132"/>
              <a:ext cx="18" cy="41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9"/>
                </a:cxn>
                <a:cxn ang="0">
                  <a:pos x="6" y="9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3" y="1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7" y="3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6" y="6"/>
                </a:cxn>
                <a:cxn ang="0">
                  <a:pos x="8" y="6"/>
                </a:cxn>
              </a:cxnLst>
              <a:rect l="0" t="0" r="r" b="b"/>
              <a:pathLst>
                <a:path w="8" h="18">
                  <a:moveTo>
                    <a:pt x="8" y="6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2" y="2"/>
                    <a:pt x="3" y="1"/>
                  </a:cubicBezTo>
                  <a:cubicBezTo>
                    <a:pt x="4" y="1"/>
                    <a:pt x="5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6" name="Freeform 46"/>
            <p:cNvSpPr>
              <a:spLocks noEditPoints="1"/>
            </p:cNvSpPr>
            <p:nvPr/>
          </p:nvSpPr>
          <p:spPr bwMode="auto">
            <a:xfrm>
              <a:off x="1508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8"/>
                    <a:pt x="5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7" name="Freeform 47"/>
            <p:cNvSpPr>
              <a:spLocks/>
            </p:cNvSpPr>
            <p:nvPr/>
          </p:nvSpPr>
          <p:spPr bwMode="auto">
            <a:xfrm>
              <a:off x="1542" y="4143"/>
              <a:ext cx="23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0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8" name="Freeform 48"/>
            <p:cNvSpPr>
              <a:spLocks/>
            </p:cNvSpPr>
            <p:nvPr/>
          </p:nvSpPr>
          <p:spPr bwMode="auto">
            <a:xfrm>
              <a:off x="1568" y="4143"/>
              <a:ext cx="44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0" y="1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8" y="1"/>
                </a:cxn>
                <a:cxn ang="0">
                  <a:pos x="19" y="5"/>
                </a:cxn>
                <a:cxn ang="0">
                  <a:pos x="19" y="13"/>
                </a:cxn>
                <a:cxn ang="0">
                  <a:pos x="15" y="13"/>
                </a:cxn>
                <a:cxn ang="0">
                  <a:pos x="15" y="6"/>
                </a:cxn>
                <a:cxn ang="0">
                  <a:pos x="15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9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1"/>
                    <a:pt x="11" y="2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3" y="1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7" y="0"/>
                    <a:pt x="18" y="1"/>
                    <a:pt x="18" y="1"/>
                  </a:cubicBezTo>
                  <a:cubicBezTo>
                    <a:pt x="19" y="2"/>
                    <a:pt x="19" y="3"/>
                    <a:pt x="19" y="5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9" name="Freeform 49"/>
            <p:cNvSpPr>
              <a:spLocks noEditPoints="1"/>
            </p:cNvSpPr>
            <p:nvPr/>
          </p:nvSpPr>
          <p:spPr bwMode="auto">
            <a:xfrm>
              <a:off x="1619" y="4143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7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2" y="13"/>
                    <a:pt x="1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6"/>
                    <a:pt x="2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lnTo>
                    <a:pt x="8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10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0" name="Freeform 50"/>
            <p:cNvSpPr>
              <a:spLocks/>
            </p:cNvSpPr>
            <p:nvPr/>
          </p:nvSpPr>
          <p:spPr bwMode="auto">
            <a:xfrm>
              <a:off x="1649" y="4139"/>
              <a:ext cx="25" cy="34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6"/>
                </a:cxn>
                <a:cxn ang="0">
                  <a:pos x="5" y="6"/>
                </a:cxn>
                <a:cxn ang="0">
                  <a:pos x="5" y="11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1"/>
                </a:cxn>
                <a:cxn ang="0">
                  <a:pos x="10" y="14"/>
                </a:cxn>
                <a:cxn ang="0">
                  <a:pos x="6" y="15"/>
                </a:cxn>
                <a:cxn ang="0">
                  <a:pos x="3" y="14"/>
                </a:cxn>
                <a:cxn ang="0">
                  <a:pos x="1" y="12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10" y="3"/>
                </a:cxn>
              </a:cxnLst>
              <a:rect l="0" t="0" r="r" b="b"/>
              <a:pathLst>
                <a:path w="11" h="15">
                  <a:moveTo>
                    <a:pt x="10" y="3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3"/>
                    <a:pt x="10" y="14"/>
                    <a:pt x="10" y="14"/>
                  </a:cubicBezTo>
                  <a:cubicBezTo>
                    <a:pt x="9" y="15"/>
                    <a:pt x="8" y="15"/>
                    <a:pt x="6" y="15"/>
                  </a:cubicBezTo>
                  <a:cubicBezTo>
                    <a:pt x="5" y="15"/>
                    <a:pt x="4" y="15"/>
                    <a:pt x="3" y="14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1" name="Freeform 51"/>
            <p:cNvSpPr>
              <a:spLocks noEditPoints="1"/>
            </p:cNvSpPr>
            <p:nvPr/>
          </p:nvSpPr>
          <p:spPr bwMode="auto">
            <a:xfrm>
              <a:off x="1676" y="4132"/>
              <a:ext cx="10" cy="4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4"/>
                </a:cxn>
                <a:cxn ang="0">
                  <a:pos x="10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10" y="14"/>
                </a:cxn>
              </a:cxnLst>
              <a:rect l="0" t="0" r="r" b="b"/>
              <a:pathLst>
                <a:path w="10" h="41">
                  <a:moveTo>
                    <a:pt x="10" y="0"/>
                  </a:moveTo>
                  <a:lnTo>
                    <a:pt x="10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close/>
                  <a:moveTo>
                    <a:pt x="10" y="14"/>
                  </a:moveTo>
                  <a:lnTo>
                    <a:pt x="10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2" name="Freeform 52"/>
            <p:cNvSpPr>
              <a:spLocks noEditPoints="1"/>
            </p:cNvSpPr>
            <p:nvPr/>
          </p:nvSpPr>
          <p:spPr bwMode="auto">
            <a:xfrm>
              <a:off x="1690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3" name="Freeform 53"/>
            <p:cNvSpPr>
              <a:spLocks/>
            </p:cNvSpPr>
            <p:nvPr/>
          </p:nvSpPr>
          <p:spPr bwMode="auto">
            <a:xfrm>
              <a:off x="1725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4" name="Freeform 54"/>
            <p:cNvSpPr>
              <a:spLocks noEditPoints="1"/>
            </p:cNvSpPr>
            <p:nvPr/>
          </p:nvSpPr>
          <p:spPr bwMode="auto">
            <a:xfrm>
              <a:off x="1776" y="4143"/>
              <a:ext cx="27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2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2" y="6"/>
                    <a:pt x="3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10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8" y="10"/>
                    <a:pt x="8" y="10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5" name="Freeform 55"/>
            <p:cNvSpPr>
              <a:spLocks noEditPoints="1"/>
            </p:cNvSpPr>
            <p:nvPr/>
          </p:nvSpPr>
          <p:spPr bwMode="auto">
            <a:xfrm>
              <a:off x="1808" y="4143"/>
              <a:ext cx="28" cy="42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1"/>
                </a:cxn>
                <a:cxn ang="0">
                  <a:pos x="12" y="1"/>
                </a:cxn>
                <a:cxn ang="0">
                  <a:pos x="12" y="12"/>
                </a:cxn>
                <a:cxn ang="0">
                  <a:pos x="11" y="17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1" y="14"/>
                </a:cxn>
                <a:cxn ang="0">
                  <a:pos x="4" y="14"/>
                </a:cxn>
                <a:cxn ang="0">
                  <a:pos x="5" y="15"/>
                </a:cxn>
                <a:cxn ang="0">
                  <a:pos x="6" y="15"/>
                </a:cxn>
                <a:cxn ang="0">
                  <a:pos x="8" y="15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7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8" y="3"/>
                </a:cxn>
                <a:cxn ang="0">
                  <a:pos x="8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7"/>
                </a:cxn>
              </a:cxnLst>
              <a:rect l="0" t="0" r="r" b="b"/>
              <a:pathLst>
                <a:path w="12" h="18">
                  <a:moveTo>
                    <a:pt x="8" y="3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5"/>
                    <a:pt x="12" y="16"/>
                    <a:pt x="11" y="17"/>
                  </a:cubicBezTo>
                  <a:cubicBezTo>
                    <a:pt x="10" y="18"/>
                    <a:pt x="9" y="18"/>
                    <a:pt x="6" y="18"/>
                  </a:cubicBezTo>
                  <a:cubicBezTo>
                    <a:pt x="4" y="18"/>
                    <a:pt x="3" y="18"/>
                    <a:pt x="2" y="18"/>
                  </a:cubicBezTo>
                  <a:cubicBezTo>
                    <a:pt x="1" y="17"/>
                    <a:pt x="1" y="16"/>
                    <a:pt x="1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7" y="15"/>
                    <a:pt x="8" y="15"/>
                    <a:pt x="8" y="15"/>
                  </a:cubicBezTo>
                  <a:cubicBezTo>
                    <a:pt x="8" y="15"/>
                    <a:pt x="8" y="14"/>
                    <a:pt x="8" y="1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6" y="13"/>
                    <a:pt x="6" y="13"/>
                    <a:pt x="5" y="13"/>
                  </a:cubicBezTo>
                  <a:cubicBezTo>
                    <a:pt x="3" y="13"/>
                    <a:pt x="1" y="12"/>
                    <a:pt x="1" y="11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8" y="1"/>
                    <a:pt x="8" y="2"/>
                    <a:pt x="8" y="3"/>
                  </a:cubicBezTo>
                  <a:close/>
                  <a:moveTo>
                    <a:pt x="8" y="7"/>
                  </a:moveTo>
                  <a:cubicBezTo>
                    <a:pt x="8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8" y="8"/>
                    <a:pt x="8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6" name="Freeform 56"/>
            <p:cNvSpPr>
              <a:spLocks noEditPoints="1"/>
            </p:cNvSpPr>
            <p:nvPr/>
          </p:nvSpPr>
          <p:spPr bwMode="auto">
            <a:xfrm>
              <a:off x="1840" y="4143"/>
              <a:ext cx="28" cy="30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4" y="7"/>
                </a:cxn>
                <a:cxn ang="0">
                  <a:pos x="5" y="10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8" y="9"/>
                </a:cxn>
                <a:cxn ang="0">
                  <a:pos x="12" y="9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1" y="2"/>
                </a:cxn>
                <a:cxn ang="0">
                  <a:pos x="12" y="7"/>
                </a:cxn>
                <a:cxn ang="0">
                  <a:pos x="4" y="5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9"/>
                    <a:pt x="4" y="9"/>
                    <a:pt x="5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1"/>
                    <a:pt x="12" y="12"/>
                    <a:pt x="10" y="12"/>
                  </a:cubicBezTo>
                  <a:cubicBezTo>
                    <a:pt x="10" y="13"/>
                    <a:pt x="8" y="13"/>
                    <a:pt x="6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2" y="3"/>
                    <a:pt x="12" y="4"/>
                    <a:pt x="12" y="7"/>
                  </a:cubicBezTo>
                  <a:close/>
                  <a:moveTo>
                    <a:pt x="4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7" name="Freeform 57"/>
            <p:cNvSpPr>
              <a:spLocks/>
            </p:cNvSpPr>
            <p:nvPr/>
          </p:nvSpPr>
          <p:spPr bwMode="auto">
            <a:xfrm>
              <a:off x="1873" y="4143"/>
              <a:ext cx="27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2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8" name="Freeform 58"/>
            <p:cNvSpPr>
              <a:spLocks/>
            </p:cNvSpPr>
            <p:nvPr/>
          </p:nvSpPr>
          <p:spPr bwMode="auto">
            <a:xfrm>
              <a:off x="1905" y="4143"/>
              <a:ext cx="28" cy="30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8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8"/>
                </a:cxn>
                <a:cxn ang="0">
                  <a:pos x="12" y="8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</a:cxnLst>
              <a:rect l="0" t="0" r="r" b="b"/>
              <a:pathLst>
                <a:path w="12" h="13">
                  <a:moveTo>
                    <a:pt x="12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5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1" y="11"/>
                    <a:pt x="10" y="12"/>
                  </a:cubicBezTo>
                  <a:cubicBezTo>
                    <a:pt x="9" y="13"/>
                    <a:pt x="8" y="13"/>
                    <a:pt x="6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3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9" name="Freeform 59"/>
            <p:cNvSpPr>
              <a:spLocks/>
            </p:cNvSpPr>
            <p:nvPr/>
          </p:nvSpPr>
          <p:spPr bwMode="auto">
            <a:xfrm>
              <a:off x="1933" y="4146"/>
              <a:ext cx="30" cy="3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1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0" y="13"/>
                </a:cxn>
                <a:cxn ang="0">
                  <a:pos x="8" y="16"/>
                </a:cxn>
                <a:cxn ang="0">
                  <a:pos x="5" y="17"/>
                </a:cxn>
                <a:cxn ang="0">
                  <a:pos x="3" y="17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13" h="17">
                  <a:moveTo>
                    <a:pt x="5" y="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9" y="16"/>
                    <a:pt x="8" y="16"/>
                  </a:cubicBezTo>
                  <a:cubicBezTo>
                    <a:pt x="8" y="17"/>
                    <a:pt x="6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0" name="Freeform 60"/>
            <p:cNvSpPr>
              <a:spLocks/>
            </p:cNvSpPr>
            <p:nvPr/>
          </p:nvSpPr>
          <p:spPr bwMode="auto">
            <a:xfrm>
              <a:off x="2109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1" name="Freeform 61"/>
            <p:cNvSpPr>
              <a:spLocks noEditPoints="1"/>
            </p:cNvSpPr>
            <p:nvPr/>
          </p:nvSpPr>
          <p:spPr bwMode="auto">
            <a:xfrm>
              <a:off x="2143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2" y="9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4" y="10"/>
                    <a:pt x="3" y="10"/>
                    <a:pt x="2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1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9" y="7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2" name="Freeform 62"/>
            <p:cNvSpPr>
              <a:spLocks noEditPoints="1"/>
            </p:cNvSpPr>
            <p:nvPr/>
          </p:nvSpPr>
          <p:spPr bwMode="auto">
            <a:xfrm>
              <a:off x="2180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4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8" y="7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3" name="Freeform 63"/>
            <p:cNvSpPr>
              <a:spLocks/>
            </p:cNvSpPr>
            <p:nvPr/>
          </p:nvSpPr>
          <p:spPr bwMode="auto">
            <a:xfrm>
              <a:off x="2215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6" y="37"/>
                </a:cxn>
                <a:cxn ang="0">
                  <a:pos x="16" y="9"/>
                </a:cxn>
                <a:cxn ang="0">
                  <a:pos x="7" y="19"/>
                </a:cxn>
                <a:cxn ang="0">
                  <a:pos x="0" y="12"/>
                </a:cxn>
                <a:cxn ang="0">
                  <a:pos x="14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6" y="37"/>
                  </a:lnTo>
                  <a:lnTo>
                    <a:pt x="16" y="9"/>
                  </a:lnTo>
                  <a:lnTo>
                    <a:pt x="7" y="19"/>
                  </a:lnTo>
                  <a:lnTo>
                    <a:pt x="0" y="12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4" name="Freeform 64"/>
            <p:cNvSpPr>
              <a:spLocks/>
            </p:cNvSpPr>
            <p:nvPr/>
          </p:nvSpPr>
          <p:spPr bwMode="auto">
            <a:xfrm>
              <a:off x="2252" y="4134"/>
              <a:ext cx="30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5" y="8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5" name="Freeform 65"/>
            <p:cNvSpPr>
              <a:spLocks/>
            </p:cNvSpPr>
            <p:nvPr/>
          </p:nvSpPr>
          <p:spPr bwMode="auto">
            <a:xfrm>
              <a:off x="2289" y="4134"/>
              <a:ext cx="28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11" y="6"/>
                </a:cxn>
                <a:cxn ang="0">
                  <a:pos x="12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5" y="5"/>
                    <a:pt x="6" y="5"/>
                    <a:pt x="7" y="5"/>
                  </a:cubicBezTo>
                  <a:cubicBezTo>
                    <a:pt x="9" y="5"/>
                    <a:pt x="11" y="6"/>
                    <a:pt x="11" y="6"/>
                  </a:cubicBezTo>
                  <a:cubicBezTo>
                    <a:pt x="12" y="7"/>
                    <a:pt x="12" y="9"/>
                    <a:pt x="12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6" name="Freeform 66"/>
            <p:cNvSpPr>
              <a:spLocks/>
            </p:cNvSpPr>
            <p:nvPr/>
          </p:nvSpPr>
          <p:spPr bwMode="auto">
            <a:xfrm>
              <a:off x="2358" y="4134"/>
              <a:ext cx="33" cy="39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9" y="4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2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10" y="10"/>
                </a:cxn>
                <a:cxn ang="0">
                  <a:pos x="14" y="10"/>
                </a:cxn>
                <a:cxn ang="0">
                  <a:pos x="14" y="11"/>
                </a:cxn>
                <a:cxn ang="0">
                  <a:pos x="13" y="15"/>
                </a:cxn>
                <a:cxn ang="0">
                  <a:pos x="8" y="17"/>
                </a:cxn>
                <a:cxn ang="0">
                  <a:pos x="4" y="16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8" y="0"/>
                </a:cxn>
                <a:cxn ang="0">
                  <a:pos x="13" y="1"/>
                </a:cxn>
                <a:cxn ang="0">
                  <a:pos x="14" y="5"/>
                </a:cxn>
                <a:cxn ang="0">
                  <a:pos x="14" y="6"/>
                </a:cxn>
              </a:cxnLst>
              <a:rect l="0" t="0" r="r" b="b"/>
              <a:pathLst>
                <a:path w="14" h="17">
                  <a:moveTo>
                    <a:pt x="14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4"/>
                    <a:pt x="8" y="4"/>
                    <a:pt x="7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1"/>
                    <a:pt x="5" y="12"/>
                    <a:pt x="5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4" y="15"/>
                    <a:pt x="13" y="15"/>
                  </a:cubicBezTo>
                  <a:cubicBezTo>
                    <a:pt x="12" y="16"/>
                    <a:pt x="10" y="17"/>
                    <a:pt x="8" y="17"/>
                  </a:cubicBezTo>
                  <a:cubicBezTo>
                    <a:pt x="6" y="17"/>
                    <a:pt x="4" y="17"/>
                    <a:pt x="4" y="16"/>
                  </a:cubicBezTo>
                  <a:cubicBezTo>
                    <a:pt x="2" y="16"/>
                    <a:pt x="2" y="16"/>
                    <a:pt x="1" y="15"/>
                  </a:cubicBezTo>
                  <a:cubicBezTo>
                    <a:pt x="0" y="14"/>
                    <a:pt x="0" y="12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3" y="0"/>
                    <a:pt x="5" y="0"/>
                    <a:pt x="8" y="0"/>
                  </a:cubicBezTo>
                  <a:cubicBezTo>
                    <a:pt x="10" y="0"/>
                    <a:pt x="12" y="0"/>
                    <a:pt x="13" y="1"/>
                  </a:cubicBezTo>
                  <a:cubicBezTo>
                    <a:pt x="14" y="2"/>
                    <a:pt x="14" y="3"/>
                    <a:pt x="14" y="5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7" name="Freeform 67"/>
            <p:cNvSpPr>
              <a:spLocks noEditPoints="1"/>
            </p:cNvSpPr>
            <p:nvPr/>
          </p:nvSpPr>
          <p:spPr bwMode="auto">
            <a:xfrm>
              <a:off x="239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8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8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8" name="Freeform 68"/>
            <p:cNvSpPr>
              <a:spLocks/>
            </p:cNvSpPr>
            <p:nvPr/>
          </p:nvSpPr>
          <p:spPr bwMode="auto">
            <a:xfrm>
              <a:off x="2425" y="4146"/>
              <a:ext cx="26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9" y="25"/>
                </a:cxn>
                <a:cxn ang="0">
                  <a:pos x="19" y="16"/>
                </a:cxn>
                <a:cxn ang="0">
                  <a:pos x="9" y="16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6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9" y="25"/>
                  </a:lnTo>
                  <a:lnTo>
                    <a:pt x="19" y="16"/>
                  </a:lnTo>
                  <a:lnTo>
                    <a:pt x="9" y="16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9" name="Freeform 69"/>
            <p:cNvSpPr>
              <a:spLocks/>
            </p:cNvSpPr>
            <p:nvPr/>
          </p:nvSpPr>
          <p:spPr bwMode="auto">
            <a:xfrm>
              <a:off x="2458" y="4146"/>
              <a:ext cx="25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9"/>
                </a:cxn>
                <a:cxn ang="0">
                  <a:pos x="9" y="9"/>
                </a:cxn>
                <a:cxn ang="0">
                  <a:pos x="13" y="0"/>
                </a:cxn>
                <a:cxn ang="0">
                  <a:pos x="23" y="0"/>
                </a:cxn>
                <a:cxn ang="0">
                  <a:pos x="16" y="11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9" y="16"/>
                </a:cxn>
                <a:cxn ang="0">
                  <a:pos x="6" y="16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25" h="25">
                  <a:moveTo>
                    <a:pt x="6" y="0"/>
                  </a:moveTo>
                  <a:lnTo>
                    <a:pt x="6" y="9"/>
                  </a:lnTo>
                  <a:lnTo>
                    <a:pt x="9" y="9"/>
                  </a:lnTo>
                  <a:lnTo>
                    <a:pt x="13" y="0"/>
                  </a:lnTo>
                  <a:lnTo>
                    <a:pt x="23" y="0"/>
                  </a:lnTo>
                  <a:lnTo>
                    <a:pt x="16" y="11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0" name="Freeform 70"/>
            <p:cNvSpPr>
              <a:spLocks/>
            </p:cNvSpPr>
            <p:nvPr/>
          </p:nvSpPr>
          <p:spPr bwMode="auto">
            <a:xfrm>
              <a:off x="2483" y="4146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7"/>
                </a:cxn>
                <a:cxn ang="0">
                  <a:pos x="16" y="7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7"/>
                  </a:lnTo>
                  <a:lnTo>
                    <a:pt x="16" y="7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1" name="Rectangle 71"/>
            <p:cNvSpPr>
              <a:spLocks noChangeArrowheads="1"/>
            </p:cNvSpPr>
            <p:nvPr/>
          </p:nvSpPr>
          <p:spPr bwMode="auto">
            <a:xfrm>
              <a:off x="250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2" name="Freeform 72"/>
            <p:cNvSpPr>
              <a:spLocks/>
            </p:cNvSpPr>
            <p:nvPr/>
          </p:nvSpPr>
          <p:spPr bwMode="auto">
            <a:xfrm>
              <a:off x="2538" y="4134"/>
              <a:ext cx="35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4" y="37"/>
                </a:cxn>
                <a:cxn ang="0">
                  <a:pos x="24" y="9"/>
                </a:cxn>
                <a:cxn ang="0">
                  <a:pos x="12" y="9"/>
                </a:cxn>
                <a:cxn ang="0">
                  <a:pos x="12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35" h="37">
                  <a:moveTo>
                    <a:pt x="0" y="0"/>
                  </a:moveTo>
                  <a:lnTo>
                    <a:pt x="35" y="0"/>
                  </a:lnTo>
                  <a:lnTo>
                    <a:pt x="35" y="37"/>
                  </a:lnTo>
                  <a:lnTo>
                    <a:pt x="24" y="37"/>
                  </a:lnTo>
                  <a:lnTo>
                    <a:pt x="24" y="9"/>
                  </a:lnTo>
                  <a:lnTo>
                    <a:pt x="12" y="9"/>
                  </a:lnTo>
                  <a:lnTo>
                    <a:pt x="12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3" name="Freeform 73"/>
            <p:cNvSpPr>
              <a:spLocks noEditPoints="1"/>
            </p:cNvSpPr>
            <p:nvPr/>
          </p:nvSpPr>
          <p:spPr bwMode="auto">
            <a:xfrm>
              <a:off x="2578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3" y="6"/>
                </a:cxn>
                <a:cxn ang="0">
                  <a:pos x="4" y="8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9" y="11"/>
                </a:cxn>
                <a:cxn ang="0">
                  <a:pos x="5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3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3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4" y="8"/>
                    <a:pt x="4" y="8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9" y="11"/>
                    <a:pt x="7" y="12"/>
                    <a:pt x="5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2"/>
                    <a:pt x="11" y="3"/>
                    <a:pt x="11" y="6"/>
                  </a:cubicBezTo>
                  <a:close/>
                  <a:moveTo>
                    <a:pt x="3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4" name="Freeform 74"/>
            <p:cNvSpPr>
              <a:spLocks/>
            </p:cNvSpPr>
            <p:nvPr/>
          </p:nvSpPr>
          <p:spPr bwMode="auto">
            <a:xfrm>
              <a:off x="2605" y="4146"/>
              <a:ext cx="21" cy="2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7"/>
                </a:cxn>
                <a:cxn ang="0">
                  <a:pos x="14" y="7"/>
                </a:cxn>
                <a:cxn ang="0">
                  <a:pos x="14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1" y="0"/>
                </a:cxn>
              </a:cxnLst>
              <a:rect l="0" t="0" r="r" b="b"/>
              <a:pathLst>
                <a:path w="21" h="25">
                  <a:moveTo>
                    <a:pt x="21" y="0"/>
                  </a:moveTo>
                  <a:lnTo>
                    <a:pt x="21" y="7"/>
                  </a:lnTo>
                  <a:lnTo>
                    <a:pt x="14" y="7"/>
                  </a:lnTo>
                  <a:lnTo>
                    <a:pt x="14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5" name="Freeform 75"/>
            <p:cNvSpPr>
              <a:spLocks noEditPoints="1"/>
            </p:cNvSpPr>
            <p:nvPr/>
          </p:nvSpPr>
          <p:spPr bwMode="auto">
            <a:xfrm>
              <a:off x="2629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6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4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2"/>
                    <a:pt x="11" y="3"/>
                    <a:pt x="11" y="6"/>
                  </a:cubicBezTo>
                  <a:close/>
                  <a:moveTo>
                    <a:pt x="4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6" name="Freeform 76"/>
            <p:cNvSpPr>
              <a:spLocks noEditPoints="1"/>
            </p:cNvSpPr>
            <p:nvPr/>
          </p:nvSpPr>
          <p:spPr bwMode="auto">
            <a:xfrm>
              <a:off x="2659" y="4146"/>
              <a:ext cx="25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1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5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1" y="3"/>
                    <a:pt x="11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10"/>
                    <a:pt x="10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7" name="Freeform 77"/>
            <p:cNvSpPr>
              <a:spLocks noEditPoints="1"/>
            </p:cNvSpPr>
            <p:nvPr/>
          </p:nvSpPr>
          <p:spPr bwMode="auto">
            <a:xfrm>
              <a:off x="2689" y="4134"/>
              <a:ext cx="27" cy="39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10" y="6"/>
                </a:cxn>
                <a:cxn ang="0">
                  <a:pos x="12" y="11"/>
                </a:cxn>
                <a:cxn ang="0">
                  <a:pos x="10" y="15"/>
                </a:cxn>
                <a:cxn ang="0">
                  <a:pos x="6" y="17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1" y="3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0" y="3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6" y="8"/>
                </a:cxn>
              </a:cxnLst>
              <a:rect l="0" t="0" r="r" b="b"/>
              <a:pathLst>
                <a:path w="12" h="17">
                  <a:moveTo>
                    <a:pt x="4" y="7"/>
                  </a:moveTo>
                  <a:cubicBezTo>
                    <a:pt x="4" y="7"/>
                    <a:pt x="4" y="6"/>
                    <a:pt x="5" y="6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8" y="5"/>
                    <a:pt x="10" y="6"/>
                    <a:pt x="10" y="6"/>
                  </a:cubicBezTo>
                  <a:cubicBezTo>
                    <a:pt x="11" y="7"/>
                    <a:pt x="12" y="9"/>
                    <a:pt x="12" y="11"/>
                  </a:cubicBezTo>
                  <a:cubicBezTo>
                    <a:pt x="12" y="13"/>
                    <a:pt x="11" y="15"/>
                    <a:pt x="10" y="15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5"/>
                  </a:cubicBezTo>
                  <a:cubicBezTo>
                    <a:pt x="1" y="14"/>
                    <a:pt x="0" y="13"/>
                    <a:pt x="0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4"/>
                    <a:pt x="1" y="3"/>
                  </a:cubicBezTo>
                  <a:cubicBezTo>
                    <a:pt x="2" y="2"/>
                    <a:pt x="4" y="1"/>
                    <a:pt x="6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"/>
                    <a:pt x="11" y="2"/>
                    <a:pt x="10" y="3"/>
                  </a:cubicBezTo>
                  <a:cubicBezTo>
                    <a:pt x="9" y="3"/>
                    <a:pt x="8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3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lnTo>
                    <a:pt x="4" y="7"/>
                  </a:lnTo>
                  <a:close/>
                  <a:moveTo>
                    <a:pt x="6" y="8"/>
                  </a:moveTo>
                  <a:cubicBezTo>
                    <a:pt x="5" y="8"/>
                    <a:pt x="5" y="8"/>
                    <a:pt x="4" y="9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7" y="14"/>
                    <a:pt x="7" y="14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7" y="9"/>
                  </a:cubicBezTo>
                  <a:cubicBezTo>
                    <a:pt x="7" y="8"/>
                    <a:pt x="7" y="8"/>
                    <a:pt x="6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8" name="Freeform 78"/>
            <p:cNvSpPr>
              <a:spLocks/>
            </p:cNvSpPr>
            <p:nvPr/>
          </p:nvSpPr>
          <p:spPr bwMode="auto">
            <a:xfrm>
              <a:off x="2716" y="4146"/>
              <a:ext cx="28" cy="3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9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9" y="12"/>
                </a:cxn>
                <a:cxn ang="0">
                  <a:pos x="8" y="16"/>
                </a:cxn>
                <a:cxn ang="0">
                  <a:pos x="4" y="17"/>
                </a:cxn>
                <a:cxn ang="0">
                  <a:pos x="3" y="16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5" y="13"/>
                </a:cxn>
                <a:cxn ang="0">
                  <a:pos x="6" y="11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2" h="17">
                  <a:moveTo>
                    <a:pt x="4" y="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9" y="15"/>
                    <a:pt x="8" y="16"/>
                  </a:cubicBezTo>
                  <a:cubicBezTo>
                    <a:pt x="7" y="16"/>
                    <a:pt x="6" y="17"/>
                    <a:pt x="4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5" y="14"/>
                    <a:pt x="5" y="14"/>
                    <a:pt x="5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9" name="Freeform 79"/>
            <p:cNvSpPr>
              <a:spLocks noEditPoints="1"/>
            </p:cNvSpPr>
            <p:nvPr/>
          </p:nvSpPr>
          <p:spPr bwMode="auto">
            <a:xfrm>
              <a:off x="2746" y="4146"/>
              <a:ext cx="28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6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8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2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7" y="12"/>
                    <a:pt x="6" y="12"/>
                    <a:pt x="6" y="11"/>
                  </a:cubicBezTo>
                  <a:cubicBezTo>
                    <a:pt x="5" y="11"/>
                    <a:pt x="5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7" y="9"/>
                    <a:pt x="7" y="9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0" name="Freeform 80"/>
            <p:cNvSpPr>
              <a:spLocks/>
            </p:cNvSpPr>
            <p:nvPr/>
          </p:nvSpPr>
          <p:spPr bwMode="auto">
            <a:xfrm>
              <a:off x="2779" y="4146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1" name="Freeform 81"/>
            <p:cNvSpPr>
              <a:spLocks/>
            </p:cNvSpPr>
            <p:nvPr/>
          </p:nvSpPr>
          <p:spPr bwMode="auto">
            <a:xfrm>
              <a:off x="2837" y="4146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2" name="Freeform 82"/>
            <p:cNvSpPr>
              <a:spLocks noEditPoints="1"/>
            </p:cNvSpPr>
            <p:nvPr/>
          </p:nvSpPr>
          <p:spPr bwMode="auto">
            <a:xfrm>
              <a:off x="2867" y="4146"/>
              <a:ext cx="27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1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3" name="Rectangle 83"/>
            <p:cNvSpPr>
              <a:spLocks noChangeArrowheads="1"/>
            </p:cNvSpPr>
            <p:nvPr/>
          </p:nvSpPr>
          <p:spPr bwMode="auto">
            <a:xfrm>
              <a:off x="2899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4" name="Freeform 84"/>
            <p:cNvSpPr>
              <a:spLocks/>
            </p:cNvSpPr>
            <p:nvPr/>
          </p:nvSpPr>
          <p:spPr bwMode="auto">
            <a:xfrm>
              <a:off x="2934" y="4134"/>
              <a:ext cx="37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4"/>
                </a:cxn>
                <a:cxn ang="0">
                  <a:pos x="14" y="14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21" y="19"/>
                </a:cxn>
                <a:cxn ang="0">
                  <a:pos x="37" y="37"/>
                </a:cxn>
                <a:cxn ang="0">
                  <a:pos x="23" y="37"/>
                </a:cxn>
                <a:cxn ang="0">
                  <a:pos x="14" y="23"/>
                </a:cxn>
                <a:cxn ang="0">
                  <a:pos x="9" y="23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7" h="37">
                  <a:moveTo>
                    <a:pt x="9" y="0"/>
                  </a:moveTo>
                  <a:lnTo>
                    <a:pt x="9" y="14"/>
                  </a:lnTo>
                  <a:lnTo>
                    <a:pt x="14" y="14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21" y="19"/>
                  </a:lnTo>
                  <a:lnTo>
                    <a:pt x="37" y="37"/>
                  </a:lnTo>
                  <a:lnTo>
                    <a:pt x="23" y="37"/>
                  </a:lnTo>
                  <a:lnTo>
                    <a:pt x="14" y="23"/>
                  </a:lnTo>
                  <a:lnTo>
                    <a:pt x="9" y="23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5" name="Freeform 85"/>
            <p:cNvSpPr>
              <a:spLocks/>
            </p:cNvSpPr>
            <p:nvPr/>
          </p:nvSpPr>
          <p:spPr bwMode="auto">
            <a:xfrm>
              <a:off x="2973" y="4134"/>
              <a:ext cx="3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25"/>
                </a:cxn>
                <a:cxn ang="0">
                  <a:pos x="9" y="25"/>
                </a:cxn>
                <a:cxn ang="0">
                  <a:pos x="21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5" y="37"/>
                </a:cxn>
                <a:cxn ang="0">
                  <a:pos x="25" y="14"/>
                </a:cxn>
                <a:cxn ang="0">
                  <a:pos x="25" y="14"/>
                </a:cxn>
                <a:cxn ang="0">
                  <a:pos x="14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5" h="37">
                  <a:moveTo>
                    <a:pt x="9" y="0"/>
                  </a:moveTo>
                  <a:lnTo>
                    <a:pt x="9" y="25"/>
                  </a:lnTo>
                  <a:lnTo>
                    <a:pt x="9" y="25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35" y="37"/>
                  </a:lnTo>
                  <a:lnTo>
                    <a:pt x="25" y="37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14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6" name="Freeform 86"/>
            <p:cNvSpPr>
              <a:spLocks/>
            </p:cNvSpPr>
            <p:nvPr/>
          </p:nvSpPr>
          <p:spPr bwMode="auto">
            <a:xfrm>
              <a:off x="3015" y="4134"/>
              <a:ext cx="46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3" y="23"/>
                </a:cxn>
                <a:cxn ang="0">
                  <a:pos x="23" y="23"/>
                </a:cxn>
                <a:cxn ang="0">
                  <a:pos x="30" y="0"/>
                </a:cxn>
                <a:cxn ang="0">
                  <a:pos x="46" y="0"/>
                </a:cxn>
                <a:cxn ang="0">
                  <a:pos x="46" y="37"/>
                </a:cxn>
                <a:cxn ang="0">
                  <a:pos x="37" y="37"/>
                </a:cxn>
                <a:cxn ang="0">
                  <a:pos x="37" y="9"/>
                </a:cxn>
                <a:cxn ang="0">
                  <a:pos x="37" y="9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46" h="37">
                  <a:moveTo>
                    <a:pt x="0" y="0"/>
                  </a:moveTo>
                  <a:lnTo>
                    <a:pt x="16" y="0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30" y="0"/>
                  </a:lnTo>
                  <a:lnTo>
                    <a:pt x="46" y="0"/>
                  </a:lnTo>
                  <a:lnTo>
                    <a:pt x="46" y="37"/>
                  </a:lnTo>
                  <a:lnTo>
                    <a:pt x="37" y="37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7" name="Freeform 87"/>
            <p:cNvSpPr>
              <a:spLocks noEditPoints="1"/>
            </p:cNvSpPr>
            <p:nvPr/>
          </p:nvSpPr>
          <p:spPr bwMode="auto">
            <a:xfrm>
              <a:off x="306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8" name="Freeform 88"/>
            <p:cNvSpPr>
              <a:spLocks/>
            </p:cNvSpPr>
            <p:nvPr/>
          </p:nvSpPr>
          <p:spPr bwMode="auto">
            <a:xfrm>
              <a:off x="3114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1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9" name="Freeform 89"/>
            <p:cNvSpPr>
              <a:spLocks noEditPoints="1"/>
            </p:cNvSpPr>
            <p:nvPr/>
          </p:nvSpPr>
          <p:spPr bwMode="auto">
            <a:xfrm>
              <a:off x="3151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lose/>
                  <a:moveTo>
                    <a:pt x="6" y="3"/>
                  </a:move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5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0" name="Freeform 90"/>
            <p:cNvSpPr>
              <a:spLocks/>
            </p:cNvSpPr>
            <p:nvPr/>
          </p:nvSpPr>
          <p:spPr bwMode="auto">
            <a:xfrm>
              <a:off x="3595" y="4146"/>
              <a:ext cx="25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16" y="9"/>
                </a:cxn>
                <a:cxn ang="0">
                  <a:pos x="25" y="9"/>
                </a:cxn>
                <a:cxn ang="0">
                  <a:pos x="25" y="16"/>
                </a:cxn>
                <a:cxn ang="0">
                  <a:pos x="16" y="16"/>
                </a:cxn>
                <a:cxn ang="0">
                  <a:pos x="16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5" h="25">
                  <a:moveTo>
                    <a:pt x="9" y="9"/>
                  </a:moveTo>
                  <a:lnTo>
                    <a:pt x="9" y="0"/>
                  </a:lnTo>
                  <a:lnTo>
                    <a:pt x="16" y="0"/>
                  </a:lnTo>
                  <a:lnTo>
                    <a:pt x="16" y="9"/>
                  </a:lnTo>
                  <a:lnTo>
                    <a:pt x="25" y="9"/>
                  </a:lnTo>
                  <a:lnTo>
                    <a:pt x="25" y="16"/>
                  </a:lnTo>
                  <a:lnTo>
                    <a:pt x="16" y="16"/>
                  </a:lnTo>
                  <a:lnTo>
                    <a:pt x="16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1" name="Freeform 91"/>
            <p:cNvSpPr>
              <a:spLocks/>
            </p:cNvSpPr>
            <p:nvPr/>
          </p:nvSpPr>
          <p:spPr bwMode="auto">
            <a:xfrm>
              <a:off x="362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2" name="Rectangle 92"/>
            <p:cNvSpPr>
              <a:spLocks noChangeArrowheads="1"/>
            </p:cNvSpPr>
            <p:nvPr/>
          </p:nvSpPr>
          <p:spPr bwMode="auto">
            <a:xfrm>
              <a:off x="3659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3" name="Freeform 93"/>
            <p:cNvSpPr>
              <a:spLocks noEditPoints="1"/>
            </p:cNvSpPr>
            <p:nvPr/>
          </p:nvSpPr>
          <p:spPr bwMode="auto">
            <a:xfrm>
              <a:off x="3690" y="4134"/>
              <a:ext cx="32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1" y="4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7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3" y="9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7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1"/>
                    <a:pt x="13" y="3"/>
                    <a:pt x="13" y="4"/>
                  </a:cubicBezTo>
                  <a:cubicBezTo>
                    <a:pt x="13" y="6"/>
                    <a:pt x="13" y="6"/>
                    <a:pt x="13" y="7"/>
                  </a:cubicBezTo>
                  <a:cubicBezTo>
                    <a:pt x="13" y="7"/>
                    <a:pt x="12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3" y="9"/>
                    <a:pt x="13" y="9"/>
                  </a:cubicBezTo>
                  <a:cubicBezTo>
                    <a:pt x="13" y="10"/>
                    <a:pt x="14" y="11"/>
                    <a:pt x="14" y="12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5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2" y="8"/>
                    <a:pt x="3" y="8"/>
                  </a:cubicBezTo>
                  <a:close/>
                  <a:moveTo>
                    <a:pt x="7" y="10"/>
                  </a:move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0" y="11"/>
                    <a:pt x="9" y="10"/>
                    <a:pt x="9" y="10"/>
                  </a:cubicBezTo>
                  <a:cubicBezTo>
                    <a:pt x="9" y="10"/>
                    <a:pt x="8" y="10"/>
                    <a:pt x="7" y="1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7"/>
                    <a:pt x="7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4" name="Freeform 94"/>
            <p:cNvSpPr>
              <a:spLocks/>
            </p:cNvSpPr>
            <p:nvPr/>
          </p:nvSpPr>
          <p:spPr bwMode="auto">
            <a:xfrm>
              <a:off x="3727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5" name="Freeform 95"/>
            <p:cNvSpPr>
              <a:spLocks/>
            </p:cNvSpPr>
            <p:nvPr/>
          </p:nvSpPr>
          <p:spPr bwMode="auto">
            <a:xfrm>
              <a:off x="3763" y="4134"/>
              <a:ext cx="28" cy="37"/>
            </a:xfrm>
            <a:custGeom>
              <a:avLst/>
              <a:gdLst/>
              <a:ahLst/>
              <a:cxnLst>
                <a:cxn ang="0">
                  <a:pos x="12" y="13"/>
                </a:cxn>
                <a:cxn ang="0">
                  <a:pos x="12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1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2" y="13"/>
                </a:cxn>
              </a:cxnLst>
              <a:rect l="0" t="0" r="r" b="b"/>
              <a:pathLst>
                <a:path w="12" h="16">
                  <a:moveTo>
                    <a:pt x="12" y="13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8"/>
                    <a:pt x="11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2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6" name="Rectangle 96"/>
            <p:cNvSpPr>
              <a:spLocks noChangeArrowheads="1"/>
            </p:cNvSpPr>
            <p:nvPr/>
          </p:nvSpPr>
          <p:spPr bwMode="auto">
            <a:xfrm>
              <a:off x="379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7" name="Freeform 97"/>
            <p:cNvSpPr>
              <a:spLocks/>
            </p:cNvSpPr>
            <p:nvPr/>
          </p:nvSpPr>
          <p:spPr bwMode="auto">
            <a:xfrm>
              <a:off x="3828" y="4134"/>
              <a:ext cx="30" cy="39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7" y="17"/>
                </a:cxn>
                <a:cxn ang="0">
                  <a:pos x="3" y="16"/>
                </a:cxn>
                <a:cxn ang="0">
                  <a:pos x="1" y="15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5" y="10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</a:cxnLst>
              <a:rect l="0" t="0" r="r" b="b"/>
              <a:pathLst>
                <a:path w="13" h="17">
                  <a:moveTo>
                    <a:pt x="4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2"/>
                    <a:pt x="13" y="4"/>
                  </a:cubicBezTo>
                  <a:cubicBezTo>
                    <a:pt x="13" y="5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7" y="17"/>
                  </a:cubicBezTo>
                  <a:cubicBezTo>
                    <a:pt x="5" y="17"/>
                    <a:pt x="4" y="17"/>
                    <a:pt x="3" y="16"/>
                  </a:cubicBezTo>
                  <a:cubicBezTo>
                    <a:pt x="2" y="16"/>
                    <a:pt x="1" y="16"/>
                    <a:pt x="1" y="15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8" name="Freeform 98"/>
            <p:cNvSpPr>
              <a:spLocks/>
            </p:cNvSpPr>
            <p:nvPr/>
          </p:nvSpPr>
          <p:spPr bwMode="auto">
            <a:xfrm>
              <a:off x="3863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2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5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5" y="12"/>
                    <a:pt x="5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9" name="Freeform 99"/>
            <p:cNvSpPr>
              <a:spLocks/>
            </p:cNvSpPr>
            <p:nvPr/>
          </p:nvSpPr>
          <p:spPr bwMode="auto">
            <a:xfrm>
              <a:off x="390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2" y="9"/>
                    <a:pt x="3" y="8"/>
                    <a:pt x="6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0" name="Rectangle 100"/>
            <p:cNvSpPr>
              <a:spLocks noChangeArrowheads="1"/>
            </p:cNvSpPr>
            <p:nvPr/>
          </p:nvSpPr>
          <p:spPr bwMode="auto">
            <a:xfrm>
              <a:off x="393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1" name="Freeform 101"/>
            <p:cNvSpPr>
              <a:spLocks noEditPoints="1"/>
            </p:cNvSpPr>
            <p:nvPr/>
          </p:nvSpPr>
          <p:spPr bwMode="auto">
            <a:xfrm>
              <a:off x="3965" y="4134"/>
              <a:ext cx="30" cy="39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7"/>
                </a:cxn>
                <a:cxn ang="0">
                  <a:pos x="7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3" h="17">
                  <a:moveTo>
                    <a:pt x="13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3" y="2"/>
                    <a:pt x="13" y="3"/>
                    <a:pt x="13" y="4"/>
                  </a:cubicBezTo>
                  <a:lnTo>
                    <a:pt x="13" y="5"/>
                  </a:lnTo>
                  <a:close/>
                  <a:moveTo>
                    <a:pt x="7" y="13"/>
                  </a:move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2" name="Freeform 102"/>
            <p:cNvSpPr>
              <a:spLocks noEditPoints="1"/>
            </p:cNvSpPr>
            <p:nvPr/>
          </p:nvSpPr>
          <p:spPr bwMode="auto">
            <a:xfrm>
              <a:off x="4002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3" name="Freeform 103"/>
            <p:cNvSpPr>
              <a:spLocks noEditPoints="1"/>
            </p:cNvSpPr>
            <p:nvPr/>
          </p:nvSpPr>
          <p:spPr bwMode="auto">
            <a:xfrm>
              <a:off x="4036" y="4134"/>
              <a:ext cx="33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3" y="23"/>
                </a:cxn>
                <a:cxn ang="0">
                  <a:pos x="33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19" y="37"/>
                </a:cxn>
                <a:cxn ang="0">
                  <a:pos x="19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30" y="0"/>
                </a:cxn>
                <a:cxn ang="0">
                  <a:pos x="19" y="23"/>
                </a:cxn>
                <a:cxn ang="0">
                  <a:pos x="19" y="7"/>
                </a:cxn>
                <a:cxn ang="0">
                  <a:pos x="19" y="7"/>
                </a:cxn>
                <a:cxn ang="0">
                  <a:pos x="7" y="23"/>
                </a:cxn>
                <a:cxn ang="0">
                  <a:pos x="19" y="23"/>
                </a:cxn>
              </a:cxnLst>
              <a:rect l="0" t="0" r="r" b="b"/>
              <a:pathLst>
                <a:path w="33" h="37">
                  <a:moveTo>
                    <a:pt x="30" y="0"/>
                  </a:moveTo>
                  <a:lnTo>
                    <a:pt x="30" y="23"/>
                  </a:lnTo>
                  <a:lnTo>
                    <a:pt x="33" y="23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19" y="37"/>
                  </a:lnTo>
                  <a:lnTo>
                    <a:pt x="19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30" y="0"/>
                  </a:lnTo>
                  <a:close/>
                  <a:moveTo>
                    <a:pt x="19" y="23"/>
                  </a:moveTo>
                  <a:lnTo>
                    <a:pt x="19" y="7"/>
                  </a:lnTo>
                  <a:lnTo>
                    <a:pt x="19" y="7"/>
                  </a:lnTo>
                  <a:lnTo>
                    <a:pt x="7" y="23"/>
                  </a:lnTo>
                  <a:lnTo>
                    <a:pt x="19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4" name="Freeform 104"/>
            <p:cNvSpPr>
              <a:spLocks noEditPoints="1"/>
            </p:cNvSpPr>
            <p:nvPr/>
          </p:nvSpPr>
          <p:spPr bwMode="auto">
            <a:xfrm>
              <a:off x="4073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5" name="Freeform 105"/>
            <p:cNvSpPr>
              <a:spLocks/>
            </p:cNvSpPr>
            <p:nvPr/>
          </p:nvSpPr>
          <p:spPr bwMode="auto">
            <a:xfrm>
              <a:off x="4145" y="4146"/>
              <a:ext cx="23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4" y="9"/>
                </a:cxn>
                <a:cxn ang="0">
                  <a:pos x="23" y="9"/>
                </a:cxn>
                <a:cxn ang="0">
                  <a:pos x="23" y="16"/>
                </a:cxn>
                <a:cxn ang="0">
                  <a:pos x="14" y="16"/>
                </a:cxn>
                <a:cxn ang="0">
                  <a:pos x="14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3" h="25">
                  <a:moveTo>
                    <a:pt x="9" y="9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4" y="9"/>
                  </a:lnTo>
                  <a:lnTo>
                    <a:pt x="23" y="9"/>
                  </a:lnTo>
                  <a:lnTo>
                    <a:pt x="23" y="16"/>
                  </a:lnTo>
                  <a:lnTo>
                    <a:pt x="14" y="16"/>
                  </a:lnTo>
                  <a:lnTo>
                    <a:pt x="14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6" name="Freeform 106"/>
            <p:cNvSpPr>
              <a:spLocks/>
            </p:cNvSpPr>
            <p:nvPr/>
          </p:nvSpPr>
          <p:spPr bwMode="auto">
            <a:xfrm>
              <a:off x="417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6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6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7" name="Rectangle 107"/>
            <p:cNvSpPr>
              <a:spLocks noChangeArrowheads="1"/>
            </p:cNvSpPr>
            <p:nvPr/>
          </p:nvSpPr>
          <p:spPr bwMode="auto">
            <a:xfrm>
              <a:off x="4210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8" name="Freeform 108"/>
            <p:cNvSpPr>
              <a:spLocks noEditPoints="1"/>
            </p:cNvSpPr>
            <p:nvPr/>
          </p:nvSpPr>
          <p:spPr bwMode="auto">
            <a:xfrm>
              <a:off x="4240" y="4134"/>
              <a:ext cx="32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23"/>
                </a:cxn>
                <a:cxn ang="0">
                  <a:pos x="32" y="23"/>
                </a:cxn>
                <a:cxn ang="0">
                  <a:pos x="32" y="30"/>
                </a:cxn>
                <a:cxn ang="0">
                  <a:pos x="27" y="30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18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27" y="0"/>
                </a:cxn>
                <a:cxn ang="0">
                  <a:pos x="18" y="23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7" y="23"/>
                </a:cxn>
                <a:cxn ang="0">
                  <a:pos x="18" y="23"/>
                </a:cxn>
              </a:cxnLst>
              <a:rect l="0" t="0" r="r" b="b"/>
              <a:pathLst>
                <a:path w="32" h="37">
                  <a:moveTo>
                    <a:pt x="27" y="0"/>
                  </a:moveTo>
                  <a:lnTo>
                    <a:pt x="27" y="23"/>
                  </a:lnTo>
                  <a:lnTo>
                    <a:pt x="32" y="23"/>
                  </a:lnTo>
                  <a:lnTo>
                    <a:pt x="32" y="30"/>
                  </a:lnTo>
                  <a:lnTo>
                    <a:pt x="27" y="30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18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27" y="0"/>
                  </a:lnTo>
                  <a:close/>
                  <a:moveTo>
                    <a:pt x="18" y="23"/>
                  </a:moveTo>
                  <a:lnTo>
                    <a:pt x="18" y="7"/>
                  </a:lnTo>
                  <a:lnTo>
                    <a:pt x="18" y="7"/>
                  </a:lnTo>
                  <a:lnTo>
                    <a:pt x="7" y="23"/>
                  </a:lnTo>
                  <a:lnTo>
                    <a:pt x="18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9" name="Freeform 109"/>
            <p:cNvSpPr>
              <a:spLocks noEditPoints="1"/>
            </p:cNvSpPr>
            <p:nvPr/>
          </p:nvSpPr>
          <p:spPr bwMode="auto">
            <a:xfrm>
              <a:off x="4277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8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6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8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7" y="10"/>
                    <a:pt x="6" y="10"/>
                    <a:pt x="5" y="10"/>
                  </a:cubicBezTo>
                  <a:cubicBezTo>
                    <a:pt x="3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3" y="17"/>
                    <a:pt x="1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6" y="7"/>
                  </a:moveTo>
                  <a:cubicBezTo>
                    <a:pt x="7" y="7"/>
                    <a:pt x="8" y="7"/>
                    <a:pt x="8" y="6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7"/>
                    <a:pt x="5" y="7"/>
                    <a:pt x="6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0" name="Freeform 110"/>
            <p:cNvSpPr>
              <a:spLocks/>
            </p:cNvSpPr>
            <p:nvPr/>
          </p:nvSpPr>
          <p:spPr bwMode="auto">
            <a:xfrm>
              <a:off x="4311" y="4134"/>
              <a:ext cx="30" cy="3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1" y="9"/>
                </a:cxn>
                <a:cxn ang="0">
                  <a:pos x="1" y="0"/>
                </a:cxn>
              </a:cxnLst>
              <a:rect l="0" t="0" r="r" b="b"/>
              <a:pathLst>
                <a:path w="13" h="17">
                  <a:moveTo>
                    <a:pt x="1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8" y="9"/>
                    <a:pt x="8" y="8"/>
                    <a:pt x="6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1" y="9"/>
                    <a:pt x="1" y="9"/>
                    <a:pt x="1" y="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1" name="Rectangle 111"/>
            <p:cNvSpPr>
              <a:spLocks noChangeArrowheads="1"/>
            </p:cNvSpPr>
            <p:nvPr/>
          </p:nvSpPr>
          <p:spPr bwMode="auto">
            <a:xfrm>
              <a:off x="4346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2" name="Freeform 112"/>
            <p:cNvSpPr>
              <a:spLocks/>
            </p:cNvSpPr>
            <p:nvPr/>
          </p:nvSpPr>
          <p:spPr bwMode="auto">
            <a:xfrm>
              <a:off x="4376" y="4134"/>
              <a:ext cx="30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9"/>
                </a:cxn>
                <a:cxn ang="0">
                  <a:pos x="16" y="37"/>
                </a:cxn>
                <a:cxn ang="0">
                  <a:pos x="7" y="37"/>
                </a:cxn>
                <a:cxn ang="0">
                  <a:pos x="1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30" y="0"/>
                </a:cxn>
              </a:cxnLst>
              <a:rect l="0" t="0" r="r" b="b"/>
              <a:pathLst>
                <a:path w="30" h="37">
                  <a:moveTo>
                    <a:pt x="30" y="0"/>
                  </a:moveTo>
                  <a:lnTo>
                    <a:pt x="30" y="9"/>
                  </a:lnTo>
                  <a:lnTo>
                    <a:pt x="16" y="37"/>
                  </a:lnTo>
                  <a:lnTo>
                    <a:pt x="7" y="37"/>
                  </a:lnTo>
                  <a:lnTo>
                    <a:pt x="1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3" name="Freeform 113"/>
            <p:cNvSpPr>
              <a:spLocks/>
            </p:cNvSpPr>
            <p:nvPr/>
          </p:nvSpPr>
          <p:spPr bwMode="auto">
            <a:xfrm>
              <a:off x="4413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4" name="Freeform 114"/>
            <p:cNvSpPr>
              <a:spLocks/>
            </p:cNvSpPr>
            <p:nvPr/>
          </p:nvSpPr>
          <p:spPr bwMode="auto">
            <a:xfrm>
              <a:off x="445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2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5" name="Rectangle 115"/>
            <p:cNvSpPr>
              <a:spLocks noChangeArrowheads="1"/>
            </p:cNvSpPr>
            <p:nvPr/>
          </p:nvSpPr>
          <p:spPr bwMode="auto">
            <a:xfrm>
              <a:off x="448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6" name="Freeform 116"/>
            <p:cNvSpPr>
              <a:spLocks/>
            </p:cNvSpPr>
            <p:nvPr/>
          </p:nvSpPr>
          <p:spPr bwMode="auto">
            <a:xfrm>
              <a:off x="4515" y="4134"/>
              <a:ext cx="27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7" y="0"/>
                </a:cxn>
              </a:cxnLst>
              <a:rect l="0" t="0" r="r" b="b"/>
              <a:pathLst>
                <a:path w="27" h="37">
                  <a:moveTo>
                    <a:pt x="27" y="0"/>
                  </a:moveTo>
                  <a:lnTo>
                    <a:pt x="27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7" name="Freeform 117"/>
            <p:cNvSpPr>
              <a:spLocks noEditPoints="1"/>
            </p:cNvSpPr>
            <p:nvPr/>
          </p:nvSpPr>
          <p:spPr bwMode="auto">
            <a:xfrm>
              <a:off x="4549" y="4134"/>
              <a:ext cx="33" cy="39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6"/>
                </a:cxn>
                <a:cxn ang="0">
                  <a:pos x="5" y="8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4" y="4"/>
                </a:cxn>
                <a:cxn ang="0">
                  <a:pos x="14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5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4" h="17">
                  <a:moveTo>
                    <a:pt x="14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5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2" y="0"/>
                    <a:pt x="12" y="1"/>
                  </a:cubicBezTo>
                  <a:cubicBezTo>
                    <a:pt x="13" y="2"/>
                    <a:pt x="14" y="3"/>
                    <a:pt x="14" y="4"/>
                  </a:cubicBezTo>
                  <a:lnTo>
                    <a:pt x="14" y="5"/>
                  </a:lnTo>
                  <a:close/>
                  <a:moveTo>
                    <a:pt x="7" y="13"/>
                  </a:move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8" name="Freeform 118"/>
            <p:cNvSpPr>
              <a:spLocks noEditPoints="1"/>
            </p:cNvSpPr>
            <p:nvPr/>
          </p:nvSpPr>
          <p:spPr bwMode="auto">
            <a:xfrm>
              <a:off x="4584" y="4134"/>
              <a:ext cx="35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5" y="23"/>
                </a:cxn>
                <a:cxn ang="0">
                  <a:pos x="35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21" y="37"/>
                </a:cxn>
                <a:cxn ang="0">
                  <a:pos x="21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6" y="0"/>
                </a:cxn>
                <a:cxn ang="0">
                  <a:pos x="30" y="0"/>
                </a:cxn>
                <a:cxn ang="0">
                  <a:pos x="21" y="23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9" y="23"/>
                </a:cxn>
                <a:cxn ang="0">
                  <a:pos x="21" y="23"/>
                </a:cxn>
              </a:cxnLst>
              <a:rect l="0" t="0" r="r" b="b"/>
              <a:pathLst>
                <a:path w="35" h="37">
                  <a:moveTo>
                    <a:pt x="30" y="0"/>
                  </a:moveTo>
                  <a:lnTo>
                    <a:pt x="30" y="23"/>
                  </a:lnTo>
                  <a:lnTo>
                    <a:pt x="35" y="23"/>
                  </a:lnTo>
                  <a:lnTo>
                    <a:pt x="35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21" y="37"/>
                  </a:lnTo>
                  <a:lnTo>
                    <a:pt x="21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6" y="0"/>
                  </a:lnTo>
                  <a:lnTo>
                    <a:pt x="30" y="0"/>
                  </a:lnTo>
                  <a:close/>
                  <a:moveTo>
                    <a:pt x="21" y="23"/>
                  </a:moveTo>
                  <a:lnTo>
                    <a:pt x="21" y="7"/>
                  </a:lnTo>
                  <a:lnTo>
                    <a:pt x="21" y="7"/>
                  </a:lnTo>
                  <a:lnTo>
                    <a:pt x="9" y="23"/>
                  </a:lnTo>
                  <a:lnTo>
                    <a:pt x="21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9" name="Freeform 119"/>
            <p:cNvSpPr>
              <a:spLocks noEditPoints="1"/>
            </p:cNvSpPr>
            <p:nvPr/>
          </p:nvSpPr>
          <p:spPr bwMode="auto">
            <a:xfrm>
              <a:off x="4621" y="4134"/>
              <a:ext cx="32" cy="3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2" y="1"/>
                </a:cxn>
                <a:cxn ang="0">
                  <a:pos x="14" y="6"/>
                </a:cxn>
                <a:cxn ang="0">
                  <a:pos x="14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0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0"/>
                </a:cxn>
                <a:cxn ang="0">
                  <a:pos x="10" y="6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7" y="0"/>
                  </a:move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4" y="3"/>
                    <a:pt x="14" y="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2" y="15"/>
                  </a:cubicBezTo>
                  <a:cubicBezTo>
                    <a:pt x="1" y="14"/>
                    <a:pt x="0" y="13"/>
                    <a:pt x="0" y="1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5" y="12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1"/>
                    <a:pt x="10" y="10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1" name="Freeform 131"/>
            <p:cNvSpPr>
              <a:spLocks/>
            </p:cNvSpPr>
            <p:nvPr/>
          </p:nvSpPr>
          <p:spPr bwMode="auto">
            <a:xfrm>
              <a:off x="4820" y="4146"/>
              <a:ext cx="39" cy="2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17" y="4"/>
                </a:cxn>
                <a:cxn ang="0">
                  <a:pos x="17" y="11"/>
                </a:cxn>
                <a:cxn ang="0">
                  <a:pos x="14" y="11"/>
                </a:cxn>
                <a:cxn ang="0">
                  <a:pos x="14" y="5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3" y="5"/>
                </a:cxn>
                <a:cxn ang="0">
                  <a:pos x="3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17" h="11">
                  <a:moveTo>
                    <a:pt x="3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1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1" y="1"/>
                    <a:pt x="11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7" y="1"/>
                    <a:pt x="17" y="2"/>
                    <a:pt x="17" y="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1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3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2" name="Freeform 132"/>
            <p:cNvSpPr>
              <a:spLocks noEditPoints="1"/>
            </p:cNvSpPr>
            <p:nvPr/>
          </p:nvSpPr>
          <p:spPr bwMode="auto">
            <a:xfrm>
              <a:off x="4864" y="4146"/>
              <a:ext cx="25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7"/>
                    <a:pt x="1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8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3" name="Freeform 133"/>
            <p:cNvSpPr>
              <a:spLocks noEditPoints="1"/>
            </p:cNvSpPr>
            <p:nvPr/>
          </p:nvSpPr>
          <p:spPr bwMode="auto">
            <a:xfrm>
              <a:off x="4896" y="4134"/>
              <a:ext cx="7" cy="3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12"/>
                </a:cxn>
                <a:cxn ang="0">
                  <a:pos x="7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7" y="12"/>
                </a:cxn>
              </a:cxnLst>
              <a:rect l="0" t="0" r="r" b="b"/>
              <a:pathLst>
                <a:path w="7" h="37">
                  <a:moveTo>
                    <a:pt x="7" y="0"/>
                  </a:move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close/>
                  <a:moveTo>
                    <a:pt x="7" y="12"/>
                  </a:moveTo>
                  <a:lnTo>
                    <a:pt x="7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4" name="Rectangle 134"/>
            <p:cNvSpPr>
              <a:spLocks noChangeArrowheads="1"/>
            </p:cNvSpPr>
            <p:nvPr/>
          </p:nvSpPr>
          <p:spPr bwMode="auto">
            <a:xfrm>
              <a:off x="4910" y="4134"/>
              <a:ext cx="7" cy="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5" name="Freeform 135"/>
            <p:cNvSpPr>
              <a:spLocks noEditPoints="1"/>
            </p:cNvSpPr>
            <p:nvPr/>
          </p:nvSpPr>
          <p:spPr bwMode="auto">
            <a:xfrm>
              <a:off x="4922" y="4134"/>
              <a:ext cx="36" cy="39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4"/>
                </a:cxn>
                <a:cxn ang="0">
                  <a:pos x="12" y="4"/>
                </a:cxn>
                <a:cxn ang="0">
                  <a:pos x="11" y="11"/>
                </a:cxn>
                <a:cxn ang="0">
                  <a:pos x="11" y="11"/>
                </a:cxn>
                <a:cxn ang="0">
                  <a:pos x="12" y="11"/>
                </a:cxn>
                <a:cxn ang="0">
                  <a:pos x="13" y="10"/>
                </a:cxn>
                <a:cxn ang="0">
                  <a:pos x="14" y="7"/>
                </a:cxn>
                <a:cxn ang="0">
                  <a:pos x="12" y="3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4" y="13"/>
                </a:cxn>
                <a:cxn ang="0">
                  <a:pos x="8" y="15"/>
                </a:cxn>
                <a:cxn ang="0">
                  <a:pos x="11" y="14"/>
                </a:cxn>
                <a:cxn ang="0">
                  <a:pos x="12" y="13"/>
                </a:cxn>
                <a:cxn ang="0">
                  <a:pos x="15" y="13"/>
                </a:cxn>
                <a:cxn ang="0">
                  <a:pos x="12" y="16"/>
                </a:cxn>
                <a:cxn ang="0">
                  <a:pos x="8" y="17"/>
                </a:cxn>
                <a:cxn ang="0">
                  <a:pos x="2" y="14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3" y="2"/>
                </a:cxn>
                <a:cxn ang="0">
                  <a:pos x="16" y="7"/>
                </a:cxn>
                <a:cxn ang="0">
                  <a:pos x="14" y="11"/>
                </a:cxn>
                <a:cxn ang="0">
                  <a:pos x="10" y="13"/>
                </a:cxn>
                <a:cxn ang="0">
                  <a:pos x="9" y="13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7" y="13"/>
                </a:cxn>
                <a:cxn ang="0">
                  <a:pos x="4" y="12"/>
                </a:cxn>
                <a:cxn ang="0">
                  <a:pos x="3" y="9"/>
                </a:cxn>
                <a:cxn ang="0">
                  <a:pos x="4" y="6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0" y="5"/>
                </a:cxn>
                <a:cxn ang="0">
                  <a:pos x="6" y="9"/>
                </a:cxn>
                <a:cxn ang="0">
                  <a:pos x="6" y="10"/>
                </a:cxn>
                <a:cxn ang="0">
                  <a:pos x="7" y="11"/>
                </a:cxn>
                <a:cxn ang="0">
                  <a:pos x="9" y="10"/>
                </a:cxn>
                <a:cxn ang="0">
                  <a:pos x="10" y="8"/>
                </a:cxn>
                <a:cxn ang="0">
                  <a:pos x="9" y="7"/>
                </a:cxn>
                <a:cxn ang="0">
                  <a:pos x="8" y="6"/>
                </a:cxn>
                <a:cxn ang="0">
                  <a:pos x="6" y="7"/>
                </a:cxn>
                <a:cxn ang="0">
                  <a:pos x="6" y="9"/>
                </a:cxn>
              </a:cxnLst>
              <a:rect l="0" t="0" r="r" b="b"/>
              <a:pathLst>
                <a:path w="16" h="17">
                  <a:moveTo>
                    <a:pt x="10" y="5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1"/>
                    <a:pt x="13" y="11"/>
                    <a:pt x="13" y="10"/>
                  </a:cubicBezTo>
                  <a:cubicBezTo>
                    <a:pt x="14" y="10"/>
                    <a:pt x="14" y="9"/>
                    <a:pt x="14" y="7"/>
                  </a:cubicBezTo>
                  <a:cubicBezTo>
                    <a:pt x="14" y="6"/>
                    <a:pt x="13" y="4"/>
                    <a:pt x="12" y="3"/>
                  </a:cubicBezTo>
                  <a:cubicBezTo>
                    <a:pt x="11" y="2"/>
                    <a:pt x="10" y="2"/>
                    <a:pt x="8" y="2"/>
                  </a:cubicBezTo>
                  <a:cubicBezTo>
                    <a:pt x="6" y="2"/>
                    <a:pt x="5" y="2"/>
                    <a:pt x="4" y="4"/>
                  </a:cubicBezTo>
                  <a:cubicBezTo>
                    <a:pt x="2" y="5"/>
                    <a:pt x="2" y="6"/>
                    <a:pt x="2" y="8"/>
                  </a:cubicBezTo>
                  <a:cubicBezTo>
                    <a:pt x="2" y="10"/>
                    <a:pt x="2" y="12"/>
                    <a:pt x="4" y="13"/>
                  </a:cubicBezTo>
                  <a:cubicBezTo>
                    <a:pt x="5" y="14"/>
                    <a:pt x="6" y="15"/>
                    <a:pt x="8" y="15"/>
                  </a:cubicBezTo>
                  <a:cubicBezTo>
                    <a:pt x="9" y="15"/>
                    <a:pt x="10" y="14"/>
                    <a:pt x="11" y="14"/>
                  </a:cubicBezTo>
                  <a:cubicBezTo>
                    <a:pt x="11" y="14"/>
                    <a:pt x="12" y="14"/>
                    <a:pt x="12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8" y="17"/>
                  </a:cubicBezTo>
                  <a:cubicBezTo>
                    <a:pt x="6" y="17"/>
                    <a:pt x="4" y="16"/>
                    <a:pt x="2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2"/>
                  </a:cubicBezTo>
                  <a:cubicBezTo>
                    <a:pt x="15" y="3"/>
                    <a:pt x="16" y="5"/>
                    <a:pt x="16" y="7"/>
                  </a:cubicBezTo>
                  <a:cubicBezTo>
                    <a:pt x="16" y="8"/>
                    <a:pt x="15" y="10"/>
                    <a:pt x="14" y="11"/>
                  </a:cubicBezTo>
                  <a:cubicBezTo>
                    <a:pt x="13" y="12"/>
                    <a:pt x="12" y="13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9" y="13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6" y="13"/>
                    <a:pt x="5" y="13"/>
                    <a:pt x="4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4" y="6"/>
                  </a:cubicBezTo>
                  <a:cubicBezTo>
                    <a:pt x="5" y="5"/>
                    <a:pt x="6" y="4"/>
                    <a:pt x="7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5"/>
                    <a:pt x="10" y="5"/>
                    <a:pt x="10" y="5"/>
                  </a:cubicBezTo>
                  <a:close/>
                  <a:moveTo>
                    <a:pt x="6" y="9"/>
                  </a:moveTo>
                  <a:cubicBezTo>
                    <a:pt x="6" y="9"/>
                    <a:pt x="6" y="10"/>
                    <a:pt x="6" y="10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8" y="11"/>
                    <a:pt x="9" y="10"/>
                    <a:pt x="9" y="10"/>
                  </a:cubicBezTo>
                  <a:cubicBezTo>
                    <a:pt x="9" y="9"/>
                    <a:pt x="10" y="9"/>
                    <a:pt x="10" y="8"/>
                  </a:cubicBezTo>
                  <a:cubicBezTo>
                    <a:pt x="10" y="8"/>
                    <a:pt x="9" y="7"/>
                    <a:pt x="9" y="7"/>
                  </a:cubicBezTo>
                  <a:cubicBezTo>
                    <a:pt x="9" y="7"/>
                    <a:pt x="8" y="6"/>
                    <a:pt x="8" y="6"/>
                  </a:cubicBezTo>
                  <a:cubicBezTo>
                    <a:pt x="7" y="6"/>
                    <a:pt x="7" y="7"/>
                    <a:pt x="6" y="7"/>
                  </a:cubicBezTo>
                  <a:cubicBezTo>
                    <a:pt x="6" y="8"/>
                    <a:pt x="6" y="8"/>
                    <a:pt x="6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6" name="Freeform 136"/>
            <p:cNvSpPr>
              <a:spLocks noEditPoints="1"/>
            </p:cNvSpPr>
            <p:nvPr/>
          </p:nvSpPr>
          <p:spPr bwMode="auto">
            <a:xfrm>
              <a:off x="4961" y="4146"/>
              <a:ext cx="25" cy="27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3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7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11"/>
                    <a:pt x="6" y="11"/>
                  </a:cubicBezTo>
                  <a:cubicBezTo>
                    <a:pt x="5" y="11"/>
                    <a:pt x="5" y="12"/>
                    <a:pt x="4" y="12"/>
                  </a:cubicBezTo>
                  <a:cubicBezTo>
                    <a:pt x="2" y="12"/>
                    <a:pt x="1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1" y="5"/>
                    <a:pt x="2" y="4"/>
                    <a:pt x="4" y="4"/>
                  </a:cubicBezTo>
                  <a:cubicBezTo>
                    <a:pt x="5" y="4"/>
                    <a:pt x="5" y="4"/>
                    <a:pt x="6" y="5"/>
                  </a:cubicBezTo>
                  <a:cubicBezTo>
                    <a:pt x="6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7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7" name="Freeform 137"/>
            <p:cNvSpPr>
              <a:spLocks noEditPoints="1"/>
            </p:cNvSpPr>
            <p:nvPr/>
          </p:nvSpPr>
          <p:spPr bwMode="auto">
            <a:xfrm>
              <a:off x="4991" y="4134"/>
              <a:ext cx="25" cy="39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16"/>
                </a:cxn>
                <a:cxn ang="0">
                  <a:pos x="7" y="16"/>
                </a:cxn>
                <a:cxn ang="0">
                  <a:pos x="8" y="14"/>
                </a:cxn>
                <a:cxn ang="0">
                  <a:pos x="7" y="14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7"/>
                </a:cxn>
                <a:cxn ang="0">
                  <a:pos x="7" y="11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1"/>
                </a:cxn>
              </a:cxnLst>
              <a:rect l="0" t="0" r="r" b="b"/>
              <a:pathLst>
                <a:path w="11" h="17">
                  <a:moveTo>
                    <a:pt x="7" y="7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6"/>
                    <a:pt x="6" y="16"/>
                  </a:cubicBezTo>
                  <a:cubicBezTo>
                    <a:pt x="6" y="16"/>
                    <a:pt x="5" y="17"/>
                    <a:pt x="4" y="17"/>
                  </a:cubicBezTo>
                  <a:cubicBezTo>
                    <a:pt x="3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5"/>
                    <a:pt x="7" y="6"/>
                    <a:pt x="7" y="7"/>
                  </a:cubicBezTo>
                  <a:close/>
                  <a:moveTo>
                    <a:pt x="7" y="11"/>
                  </a:moveTo>
                  <a:cubicBezTo>
                    <a:pt x="7" y="10"/>
                    <a:pt x="7" y="9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6" y="14"/>
                    <a:pt x="7" y="14"/>
                    <a:pt x="7" y="13"/>
                  </a:cubicBezTo>
                  <a:cubicBezTo>
                    <a:pt x="7" y="13"/>
                    <a:pt x="7" y="12"/>
                    <a:pt x="7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8" name="Freeform 138"/>
            <p:cNvSpPr>
              <a:spLocks/>
            </p:cNvSpPr>
            <p:nvPr/>
          </p:nvSpPr>
          <p:spPr bwMode="auto">
            <a:xfrm>
              <a:off x="5019" y="4146"/>
              <a:ext cx="27" cy="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0" y="25"/>
                </a:cxn>
                <a:cxn ang="0">
                  <a:pos x="7" y="2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18" y="0"/>
                </a:cxn>
                <a:cxn ang="0">
                  <a:pos x="27" y="0"/>
                </a:cxn>
              </a:cxnLst>
              <a:rect l="0" t="0" r="r" b="b"/>
              <a:pathLst>
                <a:path w="27" h="25">
                  <a:moveTo>
                    <a:pt x="27" y="0"/>
                  </a:moveTo>
                  <a:lnTo>
                    <a:pt x="20" y="25"/>
                  </a:lnTo>
                  <a:lnTo>
                    <a:pt x="7" y="25"/>
                  </a:lnTo>
                  <a:lnTo>
                    <a:pt x="0" y="0"/>
                  </a:lnTo>
                  <a:lnTo>
                    <a:pt x="9" y="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8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9" name="Freeform 139"/>
            <p:cNvSpPr>
              <a:spLocks noEditPoints="1"/>
            </p:cNvSpPr>
            <p:nvPr/>
          </p:nvSpPr>
          <p:spPr bwMode="auto">
            <a:xfrm>
              <a:off x="5049" y="4134"/>
              <a:ext cx="9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2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9" y="12"/>
                </a:cxn>
              </a:cxnLst>
              <a:rect l="0" t="0" r="r" b="b"/>
              <a:pathLst>
                <a:path w="9" h="37">
                  <a:moveTo>
                    <a:pt x="9" y="0"/>
                  </a:move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2"/>
                  </a:moveTo>
                  <a:lnTo>
                    <a:pt x="9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0" name="Freeform 140"/>
            <p:cNvSpPr>
              <a:spLocks/>
            </p:cNvSpPr>
            <p:nvPr/>
          </p:nvSpPr>
          <p:spPr bwMode="auto">
            <a:xfrm>
              <a:off x="5063" y="4146"/>
              <a:ext cx="25" cy="2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10" y="5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5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0" y="3"/>
                </a:cxn>
              </a:cxnLst>
              <a:rect l="0" t="0" r="r" b="b"/>
              <a:pathLst>
                <a:path w="11" h="12">
                  <a:moveTo>
                    <a:pt x="1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7" y="4"/>
                    <a:pt x="9" y="4"/>
                    <a:pt x="10" y="5"/>
                  </a:cubicBezTo>
                  <a:cubicBezTo>
                    <a:pt x="11" y="5"/>
                    <a:pt x="11" y="6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5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7"/>
                    <a:pt x="2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9" y="1"/>
                  </a:cubicBezTo>
                  <a:cubicBezTo>
                    <a:pt x="10" y="1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1" name="Rectangle 141"/>
            <p:cNvSpPr>
              <a:spLocks noChangeArrowheads="1"/>
            </p:cNvSpPr>
            <p:nvPr/>
          </p:nvSpPr>
          <p:spPr bwMode="auto">
            <a:xfrm>
              <a:off x="5093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2" name="Freeform 142"/>
            <p:cNvSpPr>
              <a:spLocks/>
            </p:cNvSpPr>
            <p:nvPr/>
          </p:nvSpPr>
          <p:spPr bwMode="auto">
            <a:xfrm>
              <a:off x="5109" y="4146"/>
              <a:ext cx="23" cy="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1"/>
                </a:cxn>
                <a:cxn ang="0">
                  <a:pos x="10" y="4"/>
                </a:cxn>
                <a:cxn ang="0">
                  <a:pos x="10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0" h="11">
                  <a:moveTo>
                    <a:pt x="4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10" y="2"/>
                    <a:pt x="10" y="3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3" name="Freeform 143"/>
            <p:cNvSpPr>
              <a:spLocks/>
            </p:cNvSpPr>
            <p:nvPr/>
          </p:nvSpPr>
          <p:spPr bwMode="auto">
            <a:xfrm>
              <a:off x="5134" y="4146"/>
              <a:ext cx="26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7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8"/>
                  </a:cubicBezTo>
                  <a:cubicBezTo>
                    <a:pt x="7" y="8"/>
                    <a:pt x="8" y="8"/>
                    <a:pt x="8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1634" y="3212976"/>
            <a:ext cx="100017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" name="TextBox 146"/>
          <p:cNvSpPr txBox="1"/>
          <p:nvPr/>
        </p:nvSpPr>
        <p:spPr>
          <a:xfrm>
            <a:off x="3203848" y="3501008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Российские и международные торговые сети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268760"/>
            <a:ext cx="1146980" cy="87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" name="TextBox 147"/>
          <p:cNvSpPr txBox="1"/>
          <p:nvPr/>
        </p:nvSpPr>
        <p:spPr>
          <a:xfrm>
            <a:off x="1691680" y="1484784"/>
            <a:ext cx="489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Производители товаров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2348880"/>
            <a:ext cx="14287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" name="TextBox 150"/>
          <p:cNvSpPr txBox="1"/>
          <p:nvPr/>
        </p:nvSpPr>
        <p:spPr>
          <a:xfrm>
            <a:off x="2267744" y="2420888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Производители ингредиентов и сырья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5301208"/>
            <a:ext cx="1228040" cy="102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" name="TextBox 154"/>
          <p:cNvSpPr txBox="1"/>
          <p:nvPr/>
        </p:nvSpPr>
        <p:spPr>
          <a:xfrm>
            <a:off x="6588224" y="573325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Дистрибьюторы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2" y="4365104"/>
            <a:ext cx="13144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" name="TextBox 156"/>
          <p:cNvSpPr txBox="1"/>
          <p:nvPr/>
        </p:nvSpPr>
        <p:spPr>
          <a:xfrm>
            <a:off x="4716016" y="450912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Производители упаковки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437112"/>
            <a:ext cx="3124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162" descr="abstract-waves-on-a-blue-background.jpg"/>
          <p:cNvPicPr>
            <a:picLocks noChangeAspect="1"/>
          </p:cNvPicPr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blipFill dpi="0" rotWithShape="1">
            <a:blip r:embed="rId3" cstate="print">
              <a:lum bright="-2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928688"/>
          </a:xfrm>
        </p:spPr>
        <p:txBody>
          <a:bodyPr/>
          <a:lstStyle/>
          <a:p>
            <a:pPr algn="r" eaLnBrk="1" hangingPunct="1"/>
            <a:r>
              <a:rPr lang="ru-RU" sz="32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Ресурсная база </a:t>
            </a:r>
            <a:r>
              <a:rPr lang="en-US" sz="32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INFOLine</a:t>
            </a:r>
            <a:endParaRPr lang="ru-RU" sz="32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Группа 163"/>
          <p:cNvGrpSpPr/>
          <p:nvPr/>
        </p:nvGrpSpPr>
        <p:grpSpPr>
          <a:xfrm>
            <a:off x="428596" y="301607"/>
            <a:ext cx="2246313" cy="555625"/>
            <a:chOff x="288925" y="230188"/>
            <a:chExt cx="2246313" cy="555625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5129" name="Freeform 18"/>
            <p:cNvSpPr>
              <a:spLocks noEditPoints="1"/>
            </p:cNvSpPr>
            <p:nvPr/>
          </p:nvSpPr>
          <p:spPr bwMode="auto">
            <a:xfrm>
              <a:off x="1835150" y="549275"/>
              <a:ext cx="700088" cy="236538"/>
            </a:xfrm>
            <a:custGeom>
              <a:avLst/>
              <a:gdLst>
                <a:gd name="T0" fmla="*/ 2147483647 w 187"/>
                <a:gd name="T1" fmla="*/ 2147483647 h 63"/>
                <a:gd name="T2" fmla="*/ 2147483647 w 187"/>
                <a:gd name="T3" fmla="*/ 2147483647 h 63"/>
                <a:gd name="T4" fmla="*/ 2147483647 w 187"/>
                <a:gd name="T5" fmla="*/ 2147483647 h 63"/>
                <a:gd name="T6" fmla="*/ 2147483647 w 187"/>
                <a:gd name="T7" fmla="*/ 2147483647 h 63"/>
                <a:gd name="T8" fmla="*/ 2147483647 w 187"/>
                <a:gd name="T9" fmla="*/ 2147483647 h 63"/>
                <a:gd name="T10" fmla="*/ 2147483647 w 187"/>
                <a:gd name="T11" fmla="*/ 2147483647 h 63"/>
                <a:gd name="T12" fmla="*/ 2147483647 w 187"/>
                <a:gd name="T13" fmla="*/ 2147483647 h 63"/>
                <a:gd name="T14" fmla="*/ 2147483647 w 187"/>
                <a:gd name="T15" fmla="*/ 2147483647 h 63"/>
                <a:gd name="T16" fmla="*/ 2147483647 w 187"/>
                <a:gd name="T17" fmla="*/ 2147483647 h 63"/>
                <a:gd name="T18" fmla="*/ 2147483647 w 187"/>
                <a:gd name="T19" fmla="*/ 2147483647 h 63"/>
                <a:gd name="T20" fmla="*/ 2147483647 w 187"/>
                <a:gd name="T21" fmla="*/ 2147483647 h 63"/>
                <a:gd name="T22" fmla="*/ 2147483647 w 187"/>
                <a:gd name="T23" fmla="*/ 2147483647 h 63"/>
                <a:gd name="T24" fmla="*/ 2147483647 w 187"/>
                <a:gd name="T25" fmla="*/ 2147483647 h 63"/>
                <a:gd name="T26" fmla="*/ 2147483647 w 187"/>
                <a:gd name="T27" fmla="*/ 2147483647 h 63"/>
                <a:gd name="T28" fmla="*/ 2147483647 w 187"/>
                <a:gd name="T29" fmla="*/ 2147483647 h 63"/>
                <a:gd name="T30" fmla="*/ 2147483647 w 187"/>
                <a:gd name="T31" fmla="*/ 2147483647 h 63"/>
                <a:gd name="T32" fmla="*/ 2147483647 w 187"/>
                <a:gd name="T33" fmla="*/ 2147483647 h 63"/>
                <a:gd name="T34" fmla="*/ 2147483647 w 187"/>
                <a:gd name="T35" fmla="*/ 2147483647 h 63"/>
                <a:gd name="T36" fmla="*/ 2147483647 w 187"/>
                <a:gd name="T37" fmla="*/ 2147483647 h 63"/>
                <a:gd name="T38" fmla="*/ 2147483647 w 187"/>
                <a:gd name="T39" fmla="*/ 2147483647 h 63"/>
                <a:gd name="T40" fmla="*/ 2147483647 w 187"/>
                <a:gd name="T41" fmla="*/ 2147483647 h 63"/>
                <a:gd name="T42" fmla="*/ 2147483647 w 187"/>
                <a:gd name="T43" fmla="*/ 2147483647 h 63"/>
                <a:gd name="T44" fmla="*/ 2147483647 w 187"/>
                <a:gd name="T45" fmla="*/ 2147483647 h 63"/>
                <a:gd name="T46" fmla="*/ 2147483647 w 187"/>
                <a:gd name="T47" fmla="*/ 2147483647 h 63"/>
                <a:gd name="T48" fmla="*/ 2147483647 w 187"/>
                <a:gd name="T49" fmla="*/ 2147483647 h 63"/>
                <a:gd name="T50" fmla="*/ 2147483647 w 187"/>
                <a:gd name="T51" fmla="*/ 2147483647 h 63"/>
                <a:gd name="T52" fmla="*/ 2147483647 w 187"/>
                <a:gd name="T53" fmla="*/ 2147483647 h 63"/>
                <a:gd name="T54" fmla="*/ 2147483647 w 187"/>
                <a:gd name="T55" fmla="*/ 2147483647 h 63"/>
                <a:gd name="T56" fmla="*/ 2147483647 w 187"/>
                <a:gd name="T57" fmla="*/ 2147483647 h 63"/>
                <a:gd name="T58" fmla="*/ 2147483647 w 187"/>
                <a:gd name="T59" fmla="*/ 2147483647 h 63"/>
                <a:gd name="T60" fmla="*/ 2147483647 w 187"/>
                <a:gd name="T61" fmla="*/ 2147483647 h 63"/>
                <a:gd name="T62" fmla="*/ 2147483647 w 187"/>
                <a:gd name="T63" fmla="*/ 2147483647 h 63"/>
                <a:gd name="T64" fmla="*/ 2147483647 w 187"/>
                <a:gd name="T65" fmla="*/ 2147483647 h 63"/>
                <a:gd name="T66" fmla="*/ 2147483647 w 187"/>
                <a:gd name="T67" fmla="*/ 2147483647 h 63"/>
                <a:gd name="T68" fmla="*/ 2147483647 w 187"/>
                <a:gd name="T69" fmla="*/ 2147483647 h 63"/>
                <a:gd name="T70" fmla="*/ 2147483647 w 187"/>
                <a:gd name="T71" fmla="*/ 2147483647 h 63"/>
                <a:gd name="T72" fmla="*/ 2147483647 w 187"/>
                <a:gd name="T73" fmla="*/ 2147483647 h 63"/>
                <a:gd name="T74" fmla="*/ 2147483647 w 187"/>
                <a:gd name="T75" fmla="*/ 2147483647 h 63"/>
                <a:gd name="T76" fmla="*/ 2147483647 w 187"/>
                <a:gd name="T77" fmla="*/ 2147483647 h 63"/>
                <a:gd name="T78" fmla="*/ 2147483647 w 187"/>
                <a:gd name="T79" fmla="*/ 2147483647 h 63"/>
                <a:gd name="T80" fmla="*/ 2147483647 w 187"/>
                <a:gd name="T81" fmla="*/ 2147483647 h 63"/>
                <a:gd name="T82" fmla="*/ 2147483647 w 187"/>
                <a:gd name="T83" fmla="*/ 2147483647 h 63"/>
                <a:gd name="T84" fmla="*/ 2147483647 w 187"/>
                <a:gd name="T85" fmla="*/ 2147483647 h 63"/>
                <a:gd name="T86" fmla="*/ 2147483647 w 187"/>
                <a:gd name="T87" fmla="*/ 2147483647 h 63"/>
                <a:gd name="T88" fmla="*/ 2147483647 w 187"/>
                <a:gd name="T89" fmla="*/ 2147483647 h 63"/>
                <a:gd name="T90" fmla="*/ 2147483647 w 187"/>
                <a:gd name="T91" fmla="*/ 2147483647 h 63"/>
                <a:gd name="T92" fmla="*/ 2147483647 w 187"/>
                <a:gd name="T93" fmla="*/ 2147483647 h 63"/>
                <a:gd name="T94" fmla="*/ 2147483647 w 187"/>
                <a:gd name="T95" fmla="*/ 2147483647 h 63"/>
                <a:gd name="T96" fmla="*/ 2147483647 w 187"/>
                <a:gd name="T97" fmla="*/ 2147483647 h 63"/>
                <a:gd name="T98" fmla="*/ 2147483647 w 187"/>
                <a:gd name="T99" fmla="*/ 2147483647 h 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7"/>
                <a:gd name="T151" fmla="*/ 0 h 63"/>
                <a:gd name="T152" fmla="*/ 187 w 187"/>
                <a:gd name="T153" fmla="*/ 63 h 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7" h="63">
                  <a:moveTo>
                    <a:pt x="174" y="43"/>
                  </a:moveTo>
                  <a:cubicBezTo>
                    <a:pt x="170" y="45"/>
                    <a:pt x="167" y="47"/>
                    <a:pt x="163" y="48"/>
                  </a:cubicBezTo>
                  <a:cubicBezTo>
                    <a:pt x="161" y="49"/>
                    <a:pt x="159" y="49"/>
                    <a:pt x="157" y="49"/>
                  </a:cubicBezTo>
                  <a:cubicBezTo>
                    <a:pt x="156" y="50"/>
                    <a:pt x="154" y="50"/>
                    <a:pt x="153" y="50"/>
                  </a:cubicBezTo>
                  <a:cubicBezTo>
                    <a:pt x="150" y="50"/>
                    <a:pt x="147" y="49"/>
                    <a:pt x="145" y="47"/>
                  </a:cubicBezTo>
                  <a:cubicBezTo>
                    <a:pt x="143" y="45"/>
                    <a:pt x="142" y="43"/>
                    <a:pt x="142" y="40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8" y="36"/>
                    <a:pt x="153" y="34"/>
                    <a:pt x="157" y="32"/>
                  </a:cubicBezTo>
                  <a:cubicBezTo>
                    <a:pt x="161" y="30"/>
                    <a:pt x="164" y="29"/>
                    <a:pt x="166" y="28"/>
                  </a:cubicBezTo>
                  <a:cubicBezTo>
                    <a:pt x="173" y="24"/>
                    <a:pt x="178" y="21"/>
                    <a:pt x="181" y="18"/>
                  </a:cubicBezTo>
                  <a:cubicBezTo>
                    <a:pt x="184" y="14"/>
                    <a:pt x="186" y="11"/>
                    <a:pt x="186" y="7"/>
                  </a:cubicBezTo>
                  <a:cubicBezTo>
                    <a:pt x="186" y="5"/>
                    <a:pt x="185" y="3"/>
                    <a:pt x="183" y="2"/>
                  </a:cubicBezTo>
                  <a:cubicBezTo>
                    <a:pt x="181" y="1"/>
                    <a:pt x="179" y="0"/>
                    <a:pt x="175" y="0"/>
                  </a:cubicBezTo>
                  <a:cubicBezTo>
                    <a:pt x="172" y="0"/>
                    <a:pt x="167" y="1"/>
                    <a:pt x="162" y="3"/>
                  </a:cubicBezTo>
                  <a:cubicBezTo>
                    <a:pt x="160" y="3"/>
                    <a:pt x="159" y="4"/>
                    <a:pt x="157" y="4"/>
                  </a:cubicBezTo>
                  <a:cubicBezTo>
                    <a:pt x="154" y="6"/>
                    <a:pt x="150" y="8"/>
                    <a:pt x="146" y="11"/>
                  </a:cubicBezTo>
                  <a:cubicBezTo>
                    <a:pt x="139" y="16"/>
                    <a:pt x="133" y="21"/>
                    <a:pt x="130" y="26"/>
                  </a:cubicBezTo>
                  <a:cubicBezTo>
                    <a:pt x="128" y="28"/>
                    <a:pt x="127" y="31"/>
                    <a:pt x="126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9" y="39"/>
                    <a:pt x="114" y="42"/>
                    <a:pt x="111" y="43"/>
                  </a:cubicBezTo>
                  <a:cubicBezTo>
                    <a:pt x="108" y="45"/>
                    <a:pt x="106" y="46"/>
                    <a:pt x="104" y="46"/>
                  </a:cubicBezTo>
                  <a:cubicBezTo>
                    <a:pt x="101" y="46"/>
                    <a:pt x="100" y="44"/>
                    <a:pt x="100" y="42"/>
                  </a:cubicBezTo>
                  <a:cubicBezTo>
                    <a:pt x="100" y="38"/>
                    <a:pt x="106" y="30"/>
                    <a:pt x="118" y="20"/>
                  </a:cubicBezTo>
                  <a:cubicBezTo>
                    <a:pt x="121" y="17"/>
                    <a:pt x="122" y="15"/>
                    <a:pt x="122" y="14"/>
                  </a:cubicBezTo>
                  <a:cubicBezTo>
                    <a:pt x="122" y="12"/>
                    <a:pt x="122" y="9"/>
                    <a:pt x="121" y="7"/>
                  </a:cubicBezTo>
                  <a:cubicBezTo>
                    <a:pt x="120" y="4"/>
                    <a:pt x="119" y="3"/>
                    <a:pt x="118" y="3"/>
                  </a:cubicBezTo>
                  <a:cubicBezTo>
                    <a:pt x="115" y="3"/>
                    <a:pt x="112" y="4"/>
                    <a:pt x="109" y="6"/>
                  </a:cubicBezTo>
                  <a:cubicBezTo>
                    <a:pt x="102" y="10"/>
                    <a:pt x="96" y="13"/>
                    <a:pt x="91" y="17"/>
                  </a:cubicBezTo>
                  <a:cubicBezTo>
                    <a:pt x="86" y="21"/>
                    <a:pt x="82" y="24"/>
                    <a:pt x="78" y="28"/>
                  </a:cubicBezTo>
                  <a:cubicBezTo>
                    <a:pt x="74" y="31"/>
                    <a:pt x="71" y="34"/>
                    <a:pt x="69" y="36"/>
                  </a:cubicBezTo>
                  <a:cubicBezTo>
                    <a:pt x="67" y="38"/>
                    <a:pt x="65" y="39"/>
                    <a:pt x="65" y="39"/>
                  </a:cubicBezTo>
                  <a:cubicBezTo>
                    <a:pt x="63" y="39"/>
                    <a:pt x="63" y="38"/>
                    <a:pt x="63" y="37"/>
                  </a:cubicBezTo>
                  <a:cubicBezTo>
                    <a:pt x="63" y="34"/>
                    <a:pt x="68" y="28"/>
                    <a:pt x="79" y="18"/>
                  </a:cubicBezTo>
                  <a:cubicBezTo>
                    <a:pt x="80" y="16"/>
                    <a:pt x="81" y="16"/>
                    <a:pt x="82" y="15"/>
                  </a:cubicBezTo>
                  <a:cubicBezTo>
                    <a:pt x="82" y="15"/>
                    <a:pt x="83" y="14"/>
                    <a:pt x="83" y="13"/>
                  </a:cubicBezTo>
                  <a:cubicBezTo>
                    <a:pt x="83" y="13"/>
                    <a:pt x="84" y="12"/>
                    <a:pt x="84" y="12"/>
                  </a:cubicBezTo>
                  <a:cubicBezTo>
                    <a:pt x="84" y="10"/>
                    <a:pt x="83" y="10"/>
                    <a:pt x="82" y="9"/>
                  </a:cubicBezTo>
                  <a:cubicBezTo>
                    <a:pt x="80" y="8"/>
                    <a:pt x="79" y="8"/>
                    <a:pt x="76" y="8"/>
                  </a:cubicBezTo>
                  <a:cubicBezTo>
                    <a:pt x="73" y="8"/>
                    <a:pt x="70" y="9"/>
                    <a:pt x="67" y="12"/>
                  </a:cubicBezTo>
                  <a:cubicBezTo>
                    <a:pt x="63" y="15"/>
                    <a:pt x="59" y="19"/>
                    <a:pt x="55" y="25"/>
                  </a:cubicBezTo>
                  <a:cubicBezTo>
                    <a:pt x="52" y="28"/>
                    <a:pt x="51" y="30"/>
                    <a:pt x="49" y="32"/>
                  </a:cubicBezTo>
                  <a:cubicBezTo>
                    <a:pt x="49" y="32"/>
                    <a:pt x="49" y="33"/>
                    <a:pt x="49" y="33"/>
                  </a:cubicBezTo>
                  <a:cubicBezTo>
                    <a:pt x="49" y="34"/>
                    <a:pt x="49" y="34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3" y="39"/>
                    <a:pt x="38" y="42"/>
                    <a:pt x="35" y="43"/>
                  </a:cubicBezTo>
                  <a:cubicBezTo>
                    <a:pt x="31" y="45"/>
                    <a:pt x="28" y="46"/>
                    <a:pt x="25" y="46"/>
                  </a:cubicBezTo>
                  <a:cubicBezTo>
                    <a:pt x="21" y="46"/>
                    <a:pt x="19" y="46"/>
                    <a:pt x="17" y="44"/>
                  </a:cubicBezTo>
                  <a:cubicBezTo>
                    <a:pt x="15" y="43"/>
                    <a:pt x="15" y="41"/>
                    <a:pt x="15" y="39"/>
                  </a:cubicBezTo>
                  <a:cubicBezTo>
                    <a:pt x="15" y="37"/>
                    <a:pt x="15" y="35"/>
                    <a:pt x="17" y="33"/>
                  </a:cubicBezTo>
                  <a:cubicBezTo>
                    <a:pt x="19" y="31"/>
                    <a:pt x="23" y="28"/>
                    <a:pt x="29" y="24"/>
                  </a:cubicBezTo>
                  <a:cubicBezTo>
                    <a:pt x="31" y="22"/>
                    <a:pt x="34" y="20"/>
                    <a:pt x="36" y="16"/>
                  </a:cubicBezTo>
                  <a:cubicBezTo>
                    <a:pt x="39" y="12"/>
                    <a:pt x="40" y="9"/>
                    <a:pt x="40" y="7"/>
                  </a:cubicBezTo>
                  <a:cubicBezTo>
                    <a:pt x="40" y="5"/>
                    <a:pt x="38" y="4"/>
                    <a:pt x="34" y="4"/>
                  </a:cubicBezTo>
                  <a:cubicBezTo>
                    <a:pt x="26" y="4"/>
                    <a:pt x="17" y="10"/>
                    <a:pt x="7" y="22"/>
                  </a:cubicBezTo>
                  <a:cubicBezTo>
                    <a:pt x="7" y="22"/>
                    <a:pt x="7" y="23"/>
                    <a:pt x="6" y="23"/>
                  </a:cubicBezTo>
                  <a:cubicBezTo>
                    <a:pt x="5" y="25"/>
                    <a:pt x="4" y="27"/>
                    <a:pt x="3" y="28"/>
                  </a:cubicBezTo>
                  <a:cubicBezTo>
                    <a:pt x="2" y="29"/>
                    <a:pt x="2" y="30"/>
                    <a:pt x="1" y="32"/>
                  </a:cubicBezTo>
                  <a:cubicBezTo>
                    <a:pt x="1" y="34"/>
                    <a:pt x="0" y="37"/>
                    <a:pt x="0" y="39"/>
                  </a:cubicBezTo>
                  <a:cubicBezTo>
                    <a:pt x="0" y="44"/>
                    <a:pt x="2" y="49"/>
                    <a:pt x="4" y="54"/>
                  </a:cubicBezTo>
                  <a:cubicBezTo>
                    <a:pt x="5" y="55"/>
                    <a:pt x="6" y="56"/>
                    <a:pt x="6" y="57"/>
                  </a:cubicBezTo>
                  <a:cubicBezTo>
                    <a:pt x="9" y="60"/>
                    <a:pt x="12" y="61"/>
                    <a:pt x="17" y="61"/>
                  </a:cubicBezTo>
                  <a:cubicBezTo>
                    <a:pt x="21" y="61"/>
                    <a:pt x="26" y="60"/>
                    <a:pt x="32" y="56"/>
                  </a:cubicBezTo>
                  <a:cubicBezTo>
                    <a:pt x="37" y="53"/>
                    <a:pt x="42" y="48"/>
                    <a:pt x="48" y="42"/>
                  </a:cubicBezTo>
                  <a:cubicBezTo>
                    <a:pt x="48" y="42"/>
                    <a:pt x="49" y="42"/>
                    <a:pt x="49" y="42"/>
                  </a:cubicBezTo>
                  <a:cubicBezTo>
                    <a:pt x="49" y="44"/>
                    <a:pt x="49" y="46"/>
                    <a:pt x="49" y="47"/>
                  </a:cubicBezTo>
                  <a:cubicBezTo>
                    <a:pt x="50" y="49"/>
                    <a:pt x="50" y="51"/>
                    <a:pt x="51" y="52"/>
                  </a:cubicBezTo>
                  <a:cubicBezTo>
                    <a:pt x="53" y="56"/>
                    <a:pt x="55" y="58"/>
                    <a:pt x="57" y="58"/>
                  </a:cubicBezTo>
                  <a:cubicBezTo>
                    <a:pt x="59" y="58"/>
                    <a:pt x="60" y="57"/>
                    <a:pt x="61" y="56"/>
                  </a:cubicBezTo>
                  <a:cubicBezTo>
                    <a:pt x="63" y="55"/>
                    <a:pt x="65" y="53"/>
                    <a:pt x="68" y="49"/>
                  </a:cubicBezTo>
                  <a:cubicBezTo>
                    <a:pt x="71" y="46"/>
                    <a:pt x="74" y="43"/>
                    <a:pt x="76" y="41"/>
                  </a:cubicBezTo>
                  <a:cubicBezTo>
                    <a:pt x="79" y="38"/>
                    <a:pt x="82" y="35"/>
                    <a:pt x="86" y="32"/>
                  </a:cubicBezTo>
                  <a:cubicBezTo>
                    <a:pt x="92" y="27"/>
                    <a:pt x="97" y="24"/>
                    <a:pt x="101" y="23"/>
                  </a:cubicBezTo>
                  <a:cubicBezTo>
                    <a:pt x="97" y="27"/>
                    <a:pt x="95" y="31"/>
                    <a:pt x="92" y="34"/>
                  </a:cubicBezTo>
                  <a:cubicBezTo>
                    <a:pt x="90" y="38"/>
                    <a:pt x="88" y="40"/>
                    <a:pt x="87" y="42"/>
                  </a:cubicBezTo>
                  <a:cubicBezTo>
                    <a:pt x="85" y="44"/>
                    <a:pt x="85" y="46"/>
                    <a:pt x="84" y="47"/>
                  </a:cubicBezTo>
                  <a:cubicBezTo>
                    <a:pt x="83" y="49"/>
                    <a:pt x="83" y="51"/>
                    <a:pt x="83" y="53"/>
                  </a:cubicBezTo>
                  <a:cubicBezTo>
                    <a:pt x="83" y="58"/>
                    <a:pt x="86" y="61"/>
                    <a:pt x="91" y="61"/>
                  </a:cubicBezTo>
                  <a:cubicBezTo>
                    <a:pt x="94" y="61"/>
                    <a:pt x="99" y="60"/>
                    <a:pt x="104" y="57"/>
                  </a:cubicBezTo>
                  <a:cubicBezTo>
                    <a:pt x="109" y="53"/>
                    <a:pt x="116" y="48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4"/>
                    <a:pt x="125" y="46"/>
                    <a:pt x="125" y="48"/>
                  </a:cubicBezTo>
                  <a:cubicBezTo>
                    <a:pt x="126" y="52"/>
                    <a:pt x="128" y="55"/>
                    <a:pt x="130" y="57"/>
                  </a:cubicBezTo>
                  <a:cubicBezTo>
                    <a:pt x="134" y="61"/>
                    <a:pt x="139" y="63"/>
                    <a:pt x="145" y="63"/>
                  </a:cubicBezTo>
                  <a:cubicBezTo>
                    <a:pt x="149" y="63"/>
                    <a:pt x="153" y="62"/>
                    <a:pt x="157" y="60"/>
                  </a:cubicBezTo>
                  <a:cubicBezTo>
                    <a:pt x="160" y="60"/>
                    <a:pt x="163" y="58"/>
                    <a:pt x="165" y="57"/>
                  </a:cubicBezTo>
                  <a:cubicBezTo>
                    <a:pt x="172" y="53"/>
                    <a:pt x="179" y="47"/>
                    <a:pt x="187" y="40"/>
                  </a:cubicBezTo>
                  <a:cubicBezTo>
                    <a:pt x="187" y="35"/>
                    <a:pt x="187" y="35"/>
                    <a:pt x="187" y="35"/>
                  </a:cubicBezTo>
                  <a:cubicBezTo>
                    <a:pt x="182" y="38"/>
                    <a:pt x="178" y="41"/>
                    <a:pt x="174" y="43"/>
                  </a:cubicBezTo>
                  <a:moveTo>
                    <a:pt x="147" y="23"/>
                  </a:moveTo>
                  <a:cubicBezTo>
                    <a:pt x="150" y="20"/>
                    <a:pt x="152" y="18"/>
                    <a:pt x="155" y="16"/>
                  </a:cubicBezTo>
                  <a:cubicBezTo>
                    <a:pt x="156" y="15"/>
                    <a:pt x="157" y="15"/>
                    <a:pt x="157" y="15"/>
                  </a:cubicBezTo>
                  <a:cubicBezTo>
                    <a:pt x="159" y="13"/>
                    <a:pt x="161" y="12"/>
                    <a:pt x="164" y="11"/>
                  </a:cubicBezTo>
                  <a:cubicBezTo>
                    <a:pt x="166" y="10"/>
                    <a:pt x="168" y="9"/>
                    <a:pt x="170" y="9"/>
                  </a:cubicBezTo>
                  <a:cubicBezTo>
                    <a:pt x="171" y="9"/>
                    <a:pt x="172" y="10"/>
                    <a:pt x="172" y="11"/>
                  </a:cubicBezTo>
                  <a:cubicBezTo>
                    <a:pt x="172" y="12"/>
                    <a:pt x="171" y="14"/>
                    <a:pt x="169" y="17"/>
                  </a:cubicBezTo>
                  <a:cubicBezTo>
                    <a:pt x="167" y="19"/>
                    <a:pt x="163" y="22"/>
                    <a:pt x="159" y="25"/>
                  </a:cubicBezTo>
                  <a:cubicBezTo>
                    <a:pt x="158" y="25"/>
                    <a:pt x="158" y="26"/>
                    <a:pt x="157" y="26"/>
                  </a:cubicBezTo>
                  <a:cubicBezTo>
                    <a:pt x="153" y="28"/>
                    <a:pt x="148" y="30"/>
                    <a:pt x="143" y="32"/>
                  </a:cubicBezTo>
                  <a:cubicBezTo>
                    <a:pt x="144" y="29"/>
                    <a:pt x="145" y="26"/>
                    <a:pt x="147" y="23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5" name="Rectangle 20"/>
            <p:cNvSpPr>
              <a:spLocks noChangeArrowheads="1"/>
            </p:cNvSpPr>
            <p:nvPr/>
          </p:nvSpPr>
          <p:spPr bwMode="auto">
            <a:xfrm>
              <a:off x="288925" y="406400"/>
              <a:ext cx="134938" cy="330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24" name="Freeform 13"/>
            <p:cNvSpPr>
              <a:spLocks/>
            </p:cNvSpPr>
            <p:nvPr/>
          </p:nvSpPr>
          <p:spPr bwMode="auto">
            <a:xfrm>
              <a:off x="495300" y="241300"/>
              <a:ext cx="333375" cy="495300"/>
            </a:xfrm>
            <a:custGeom>
              <a:avLst/>
              <a:gdLst>
                <a:gd name="T0" fmla="*/ 2147483647 w 210"/>
                <a:gd name="T1" fmla="*/ 2147483647 h 312"/>
                <a:gd name="T2" fmla="*/ 2147483647 w 210"/>
                <a:gd name="T3" fmla="*/ 2147483647 h 312"/>
                <a:gd name="T4" fmla="*/ 2147483647 w 210"/>
                <a:gd name="T5" fmla="*/ 2147483647 h 312"/>
                <a:gd name="T6" fmla="*/ 0 w 210"/>
                <a:gd name="T7" fmla="*/ 2147483647 h 312"/>
                <a:gd name="T8" fmla="*/ 0 w 210"/>
                <a:gd name="T9" fmla="*/ 0 h 312"/>
                <a:gd name="T10" fmla="*/ 2147483647 w 210"/>
                <a:gd name="T11" fmla="*/ 0 h 312"/>
                <a:gd name="T12" fmla="*/ 2147483647 w 210"/>
                <a:gd name="T13" fmla="*/ 2147483647 h 312"/>
                <a:gd name="T14" fmla="*/ 2147483647 w 210"/>
                <a:gd name="T15" fmla="*/ 2147483647 h 312"/>
                <a:gd name="T16" fmla="*/ 2147483647 w 210"/>
                <a:gd name="T17" fmla="*/ 0 h 312"/>
                <a:gd name="T18" fmla="*/ 2147483647 w 210"/>
                <a:gd name="T19" fmla="*/ 0 h 312"/>
                <a:gd name="T20" fmla="*/ 2147483647 w 210"/>
                <a:gd name="T21" fmla="*/ 2147483647 h 312"/>
                <a:gd name="T22" fmla="*/ 2147483647 w 210"/>
                <a:gd name="T23" fmla="*/ 2147483647 h 312"/>
                <a:gd name="T24" fmla="*/ 2147483647 w 210"/>
                <a:gd name="T25" fmla="*/ 2147483647 h 3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0"/>
                <a:gd name="T40" fmla="*/ 0 h 312"/>
                <a:gd name="T41" fmla="*/ 210 w 210"/>
                <a:gd name="T42" fmla="*/ 312 h 3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0" h="312">
                  <a:moveTo>
                    <a:pt x="69" y="137"/>
                  </a:moveTo>
                  <a:lnTo>
                    <a:pt x="69" y="137"/>
                  </a:lnTo>
                  <a:lnTo>
                    <a:pt x="76" y="312"/>
                  </a:lnTo>
                  <a:lnTo>
                    <a:pt x="0" y="31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142" y="175"/>
                  </a:lnTo>
                  <a:lnTo>
                    <a:pt x="144" y="175"/>
                  </a:lnTo>
                  <a:lnTo>
                    <a:pt x="135" y="0"/>
                  </a:lnTo>
                  <a:lnTo>
                    <a:pt x="210" y="0"/>
                  </a:lnTo>
                  <a:lnTo>
                    <a:pt x="210" y="312"/>
                  </a:lnTo>
                  <a:lnTo>
                    <a:pt x="130" y="312"/>
                  </a:lnTo>
                  <a:lnTo>
                    <a:pt x="69" y="1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5" name="Freeform 14"/>
            <p:cNvSpPr>
              <a:spLocks/>
            </p:cNvSpPr>
            <p:nvPr/>
          </p:nvSpPr>
          <p:spPr bwMode="auto">
            <a:xfrm>
              <a:off x="896938" y="241300"/>
              <a:ext cx="269875" cy="495300"/>
            </a:xfrm>
            <a:custGeom>
              <a:avLst/>
              <a:gdLst>
                <a:gd name="T0" fmla="*/ 0 w 170"/>
                <a:gd name="T1" fmla="*/ 2147483647 h 312"/>
                <a:gd name="T2" fmla="*/ 0 w 170"/>
                <a:gd name="T3" fmla="*/ 0 h 312"/>
                <a:gd name="T4" fmla="*/ 2147483647 w 170"/>
                <a:gd name="T5" fmla="*/ 0 h 312"/>
                <a:gd name="T6" fmla="*/ 2147483647 w 170"/>
                <a:gd name="T7" fmla="*/ 2147483647 h 312"/>
                <a:gd name="T8" fmla="*/ 2147483647 w 170"/>
                <a:gd name="T9" fmla="*/ 2147483647 h 312"/>
                <a:gd name="T10" fmla="*/ 2147483647 w 170"/>
                <a:gd name="T11" fmla="*/ 2147483647 h 312"/>
                <a:gd name="T12" fmla="*/ 2147483647 w 170"/>
                <a:gd name="T13" fmla="*/ 2147483647 h 312"/>
                <a:gd name="T14" fmla="*/ 2147483647 w 170"/>
                <a:gd name="T15" fmla="*/ 2147483647 h 312"/>
                <a:gd name="T16" fmla="*/ 2147483647 w 170"/>
                <a:gd name="T17" fmla="*/ 2147483647 h 312"/>
                <a:gd name="T18" fmla="*/ 2147483647 w 170"/>
                <a:gd name="T19" fmla="*/ 2147483647 h 312"/>
                <a:gd name="T20" fmla="*/ 0 w 170"/>
                <a:gd name="T21" fmla="*/ 2147483647 h 3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0"/>
                <a:gd name="T34" fmla="*/ 0 h 312"/>
                <a:gd name="T35" fmla="*/ 170 w 170"/>
                <a:gd name="T36" fmla="*/ 312 h 3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0" h="312">
                  <a:moveTo>
                    <a:pt x="0" y="312"/>
                  </a:moveTo>
                  <a:lnTo>
                    <a:pt x="0" y="0"/>
                  </a:lnTo>
                  <a:lnTo>
                    <a:pt x="170" y="0"/>
                  </a:lnTo>
                  <a:lnTo>
                    <a:pt x="170" y="61"/>
                  </a:lnTo>
                  <a:lnTo>
                    <a:pt x="82" y="61"/>
                  </a:lnTo>
                  <a:lnTo>
                    <a:pt x="82" y="118"/>
                  </a:lnTo>
                  <a:lnTo>
                    <a:pt x="160" y="118"/>
                  </a:lnTo>
                  <a:lnTo>
                    <a:pt x="160" y="180"/>
                  </a:lnTo>
                  <a:lnTo>
                    <a:pt x="82" y="180"/>
                  </a:lnTo>
                  <a:lnTo>
                    <a:pt x="82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6" name="Freeform 15"/>
            <p:cNvSpPr>
              <a:spLocks noEditPoints="1"/>
            </p:cNvSpPr>
            <p:nvPr/>
          </p:nvSpPr>
          <p:spPr bwMode="auto">
            <a:xfrm>
              <a:off x="1208088" y="230188"/>
              <a:ext cx="333375" cy="522287"/>
            </a:xfrm>
            <a:custGeom>
              <a:avLst/>
              <a:gdLst>
                <a:gd name="T0" fmla="*/ 2147483647 w 89"/>
                <a:gd name="T1" fmla="*/ 2147483647 h 139"/>
                <a:gd name="T2" fmla="*/ 2147483647 w 89"/>
                <a:gd name="T3" fmla="*/ 2147483647 h 139"/>
                <a:gd name="T4" fmla="*/ 2147483647 w 89"/>
                <a:gd name="T5" fmla="*/ 2147483647 h 139"/>
                <a:gd name="T6" fmla="*/ 2147483647 w 89"/>
                <a:gd name="T7" fmla="*/ 2147483647 h 139"/>
                <a:gd name="T8" fmla="*/ 2147483647 w 89"/>
                <a:gd name="T9" fmla="*/ 2147483647 h 139"/>
                <a:gd name="T10" fmla="*/ 2147483647 w 89"/>
                <a:gd name="T11" fmla="*/ 2147483647 h 139"/>
                <a:gd name="T12" fmla="*/ 2147483647 w 89"/>
                <a:gd name="T13" fmla="*/ 2147483647 h 139"/>
                <a:gd name="T14" fmla="*/ 2147483647 w 89"/>
                <a:gd name="T15" fmla="*/ 2147483647 h 139"/>
                <a:gd name="T16" fmla="*/ 2147483647 w 89"/>
                <a:gd name="T17" fmla="*/ 0 h 139"/>
                <a:gd name="T18" fmla="*/ 0 w 89"/>
                <a:gd name="T19" fmla="*/ 2147483647 h 139"/>
                <a:gd name="T20" fmla="*/ 0 w 89"/>
                <a:gd name="T21" fmla="*/ 2147483647 h 139"/>
                <a:gd name="T22" fmla="*/ 2147483647 w 89"/>
                <a:gd name="T23" fmla="*/ 2147483647 h 139"/>
                <a:gd name="T24" fmla="*/ 2147483647 w 89"/>
                <a:gd name="T25" fmla="*/ 2147483647 h 139"/>
                <a:gd name="T26" fmla="*/ 2147483647 w 89"/>
                <a:gd name="T27" fmla="*/ 2147483647 h 1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9"/>
                <a:gd name="T43" fmla="*/ 0 h 139"/>
                <a:gd name="T44" fmla="*/ 89 w 89"/>
                <a:gd name="T45" fmla="*/ 139 h 1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9" h="139">
                  <a:moveTo>
                    <a:pt x="56" y="96"/>
                  </a:moveTo>
                  <a:cubicBezTo>
                    <a:pt x="56" y="103"/>
                    <a:pt x="55" y="115"/>
                    <a:pt x="45" y="115"/>
                  </a:cubicBezTo>
                  <a:cubicBezTo>
                    <a:pt x="34" y="115"/>
                    <a:pt x="33" y="103"/>
                    <a:pt x="33" y="96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33"/>
                    <a:pt x="34" y="23"/>
                    <a:pt x="44" y="23"/>
                  </a:cubicBezTo>
                  <a:cubicBezTo>
                    <a:pt x="55" y="23"/>
                    <a:pt x="56" y="33"/>
                    <a:pt x="56" y="41"/>
                  </a:cubicBezTo>
                  <a:cubicBezTo>
                    <a:pt x="56" y="96"/>
                    <a:pt x="56" y="96"/>
                    <a:pt x="56" y="96"/>
                  </a:cubicBezTo>
                  <a:moveTo>
                    <a:pt x="89" y="39"/>
                  </a:moveTo>
                  <a:cubicBezTo>
                    <a:pt x="89" y="14"/>
                    <a:pt x="73" y="0"/>
                    <a:pt x="45" y="0"/>
                  </a:cubicBezTo>
                  <a:cubicBezTo>
                    <a:pt x="16" y="0"/>
                    <a:pt x="0" y="14"/>
                    <a:pt x="0" y="39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23"/>
                    <a:pt x="11" y="139"/>
                    <a:pt x="45" y="139"/>
                  </a:cubicBezTo>
                  <a:cubicBezTo>
                    <a:pt x="78" y="139"/>
                    <a:pt x="89" y="123"/>
                    <a:pt x="89" y="93"/>
                  </a:cubicBezTo>
                  <a:lnTo>
                    <a:pt x="89" y="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9" name="Rectangle 19"/>
            <p:cNvSpPr>
              <a:spLocks noChangeArrowheads="1"/>
            </p:cNvSpPr>
            <p:nvPr/>
          </p:nvSpPr>
          <p:spPr bwMode="auto">
            <a:xfrm>
              <a:off x="288925" y="241300"/>
              <a:ext cx="134938" cy="1270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33" name="Freeform 22"/>
            <p:cNvSpPr>
              <a:spLocks/>
            </p:cNvSpPr>
            <p:nvPr/>
          </p:nvSpPr>
          <p:spPr bwMode="auto">
            <a:xfrm>
              <a:off x="1957388" y="444500"/>
              <a:ext cx="74612" cy="66675"/>
            </a:xfrm>
            <a:custGeom>
              <a:avLst/>
              <a:gdLst>
                <a:gd name="T0" fmla="*/ 2147483647 w 20"/>
                <a:gd name="T1" fmla="*/ 2147483647 h 18"/>
                <a:gd name="T2" fmla="*/ 2147483647 w 20"/>
                <a:gd name="T3" fmla="*/ 2147483647 h 18"/>
                <a:gd name="T4" fmla="*/ 2147483647 w 20"/>
                <a:gd name="T5" fmla="*/ 2147483647 h 18"/>
                <a:gd name="T6" fmla="*/ 2147483647 w 20"/>
                <a:gd name="T7" fmla="*/ 2147483647 h 18"/>
                <a:gd name="T8" fmla="*/ 2147483647 w 20"/>
                <a:gd name="T9" fmla="*/ 2147483647 h 18"/>
                <a:gd name="T10" fmla="*/ 2147483647 w 20"/>
                <a:gd name="T11" fmla="*/ 2147483647 h 18"/>
                <a:gd name="T12" fmla="*/ 2147483647 w 20"/>
                <a:gd name="T13" fmla="*/ 0 h 18"/>
                <a:gd name="T14" fmla="*/ 2147483647 w 20"/>
                <a:gd name="T15" fmla="*/ 2147483647 h 18"/>
                <a:gd name="T16" fmla="*/ 0 w 20"/>
                <a:gd name="T17" fmla="*/ 2147483647 h 18"/>
                <a:gd name="T18" fmla="*/ 2147483647 w 20"/>
                <a:gd name="T19" fmla="*/ 214748364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18"/>
                <a:gd name="T32" fmla="*/ 20 w 20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18">
                  <a:moveTo>
                    <a:pt x="2" y="16"/>
                  </a:moveTo>
                  <a:cubicBezTo>
                    <a:pt x="4" y="17"/>
                    <a:pt x="6" y="18"/>
                    <a:pt x="7" y="18"/>
                  </a:cubicBezTo>
                  <a:cubicBezTo>
                    <a:pt x="9" y="18"/>
                    <a:pt x="11" y="17"/>
                    <a:pt x="13" y="16"/>
                  </a:cubicBezTo>
                  <a:cubicBezTo>
                    <a:pt x="14" y="15"/>
                    <a:pt x="15" y="15"/>
                    <a:pt x="16" y="13"/>
                  </a:cubicBezTo>
                  <a:cubicBezTo>
                    <a:pt x="19" y="10"/>
                    <a:pt x="20" y="8"/>
                    <a:pt x="20" y="5"/>
                  </a:cubicBezTo>
                  <a:cubicBezTo>
                    <a:pt x="20" y="4"/>
                    <a:pt x="20" y="2"/>
                    <a:pt x="18" y="1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1" y="7"/>
                    <a:pt x="0" y="10"/>
                    <a:pt x="0" y="12"/>
                  </a:cubicBezTo>
                  <a:cubicBezTo>
                    <a:pt x="0" y="14"/>
                    <a:pt x="1" y="15"/>
                    <a:pt x="2" y="16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7" name="Freeform 16"/>
            <p:cNvSpPr>
              <a:spLocks/>
            </p:cNvSpPr>
            <p:nvPr/>
          </p:nvSpPr>
          <p:spPr bwMode="auto">
            <a:xfrm>
              <a:off x="1335088" y="334963"/>
              <a:ext cx="573087" cy="431800"/>
            </a:xfrm>
            <a:custGeom>
              <a:avLst/>
              <a:gdLst>
                <a:gd name="T0" fmla="*/ 2147483647 w 153"/>
                <a:gd name="T1" fmla="*/ 2147483647 h 115"/>
                <a:gd name="T2" fmla="*/ 2147483647 w 153"/>
                <a:gd name="T3" fmla="*/ 2147483647 h 115"/>
                <a:gd name="T4" fmla="*/ 2147483647 w 153"/>
                <a:gd name="T5" fmla="*/ 2147483647 h 115"/>
                <a:gd name="T6" fmla="*/ 2147483647 w 153"/>
                <a:gd name="T7" fmla="*/ 2147483647 h 115"/>
                <a:gd name="T8" fmla="*/ 2147483647 w 153"/>
                <a:gd name="T9" fmla="*/ 2147483647 h 115"/>
                <a:gd name="T10" fmla="*/ 2147483647 w 153"/>
                <a:gd name="T11" fmla="*/ 2147483647 h 115"/>
                <a:gd name="T12" fmla="*/ 2147483647 w 153"/>
                <a:gd name="T13" fmla="*/ 2147483647 h 115"/>
                <a:gd name="T14" fmla="*/ 2147483647 w 153"/>
                <a:gd name="T15" fmla="*/ 2147483647 h 115"/>
                <a:gd name="T16" fmla="*/ 2147483647 w 153"/>
                <a:gd name="T17" fmla="*/ 2147483647 h 115"/>
                <a:gd name="T18" fmla="*/ 2147483647 w 153"/>
                <a:gd name="T19" fmla="*/ 2147483647 h 115"/>
                <a:gd name="T20" fmla="*/ 2147483647 w 153"/>
                <a:gd name="T21" fmla="*/ 2147483647 h 115"/>
                <a:gd name="T22" fmla="*/ 2147483647 w 153"/>
                <a:gd name="T23" fmla="*/ 2147483647 h 115"/>
                <a:gd name="T24" fmla="*/ 2147483647 w 153"/>
                <a:gd name="T25" fmla="*/ 2147483647 h 115"/>
                <a:gd name="T26" fmla="*/ 2147483647 w 153"/>
                <a:gd name="T27" fmla="*/ 2147483647 h 115"/>
                <a:gd name="T28" fmla="*/ 2147483647 w 153"/>
                <a:gd name="T29" fmla="*/ 2147483647 h 115"/>
                <a:gd name="T30" fmla="*/ 2147483647 w 153"/>
                <a:gd name="T31" fmla="*/ 0 h 115"/>
                <a:gd name="T32" fmla="*/ 2147483647 w 153"/>
                <a:gd name="T33" fmla="*/ 0 h 115"/>
                <a:gd name="T34" fmla="*/ 2147483647 w 153"/>
                <a:gd name="T35" fmla="*/ 2147483647 h 115"/>
                <a:gd name="T36" fmla="*/ 2147483647 w 153"/>
                <a:gd name="T37" fmla="*/ 2147483647 h 115"/>
                <a:gd name="T38" fmla="*/ 2147483647 w 153"/>
                <a:gd name="T39" fmla="*/ 2147483647 h 115"/>
                <a:gd name="T40" fmla="*/ 2147483647 w 153"/>
                <a:gd name="T41" fmla="*/ 2147483647 h 115"/>
                <a:gd name="T42" fmla="*/ 2147483647 w 153"/>
                <a:gd name="T43" fmla="*/ 2147483647 h 115"/>
                <a:gd name="T44" fmla="*/ 2147483647 w 153"/>
                <a:gd name="T45" fmla="*/ 2147483647 h 115"/>
                <a:gd name="T46" fmla="*/ 2147483647 w 153"/>
                <a:gd name="T47" fmla="*/ 2147483647 h 115"/>
                <a:gd name="T48" fmla="*/ 2147483647 w 153"/>
                <a:gd name="T49" fmla="*/ 2147483647 h 115"/>
                <a:gd name="T50" fmla="*/ 0 w 153"/>
                <a:gd name="T51" fmla="*/ 2147483647 h 115"/>
                <a:gd name="T52" fmla="*/ 2147483647 w 153"/>
                <a:gd name="T53" fmla="*/ 2147483647 h 115"/>
                <a:gd name="T54" fmla="*/ 2147483647 w 153"/>
                <a:gd name="T55" fmla="*/ 2147483647 h 115"/>
                <a:gd name="T56" fmla="*/ 2147483647 w 153"/>
                <a:gd name="T57" fmla="*/ 2147483647 h 115"/>
                <a:gd name="T58" fmla="*/ 2147483647 w 153"/>
                <a:gd name="T59" fmla="*/ 2147483647 h 115"/>
                <a:gd name="T60" fmla="*/ 2147483647 w 153"/>
                <a:gd name="T61" fmla="*/ 2147483647 h 115"/>
                <a:gd name="T62" fmla="*/ 2147483647 w 153"/>
                <a:gd name="T63" fmla="*/ 2147483647 h 115"/>
                <a:gd name="T64" fmla="*/ 2147483647 w 153"/>
                <a:gd name="T65" fmla="*/ 2147483647 h 115"/>
                <a:gd name="T66" fmla="*/ 2147483647 w 153"/>
                <a:gd name="T67" fmla="*/ 2147483647 h 115"/>
                <a:gd name="T68" fmla="*/ 2147483647 w 153"/>
                <a:gd name="T69" fmla="*/ 2147483647 h 115"/>
                <a:gd name="T70" fmla="*/ 2147483647 w 153"/>
                <a:gd name="T71" fmla="*/ 2147483647 h 115"/>
                <a:gd name="T72" fmla="*/ 2147483647 w 153"/>
                <a:gd name="T73" fmla="*/ 2147483647 h 115"/>
                <a:gd name="T74" fmla="*/ 2147483647 w 153"/>
                <a:gd name="T75" fmla="*/ 2147483647 h 1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3"/>
                <a:gd name="T115" fmla="*/ 0 h 115"/>
                <a:gd name="T116" fmla="*/ 153 w 153"/>
                <a:gd name="T117" fmla="*/ 115 h 1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3" h="115">
                  <a:moveTo>
                    <a:pt x="86" y="88"/>
                  </a:moveTo>
                  <a:cubicBezTo>
                    <a:pt x="80" y="87"/>
                    <a:pt x="73" y="86"/>
                    <a:pt x="64" y="86"/>
                  </a:cubicBezTo>
                  <a:cubicBezTo>
                    <a:pt x="69" y="79"/>
                    <a:pt x="77" y="70"/>
                    <a:pt x="90" y="56"/>
                  </a:cubicBezTo>
                  <a:cubicBezTo>
                    <a:pt x="102" y="43"/>
                    <a:pt x="111" y="33"/>
                    <a:pt x="119" y="26"/>
                  </a:cubicBezTo>
                  <a:cubicBezTo>
                    <a:pt x="127" y="19"/>
                    <a:pt x="131" y="16"/>
                    <a:pt x="133" y="16"/>
                  </a:cubicBezTo>
                  <a:cubicBezTo>
                    <a:pt x="134" y="16"/>
                    <a:pt x="135" y="17"/>
                    <a:pt x="135" y="17"/>
                  </a:cubicBezTo>
                  <a:cubicBezTo>
                    <a:pt x="135" y="19"/>
                    <a:pt x="131" y="25"/>
                    <a:pt x="123" y="35"/>
                  </a:cubicBezTo>
                  <a:cubicBezTo>
                    <a:pt x="113" y="47"/>
                    <a:pt x="108" y="56"/>
                    <a:pt x="108" y="62"/>
                  </a:cubicBezTo>
                  <a:cubicBezTo>
                    <a:pt x="108" y="65"/>
                    <a:pt x="109" y="66"/>
                    <a:pt x="111" y="66"/>
                  </a:cubicBezTo>
                  <a:cubicBezTo>
                    <a:pt x="113" y="66"/>
                    <a:pt x="116" y="64"/>
                    <a:pt x="120" y="62"/>
                  </a:cubicBezTo>
                  <a:cubicBezTo>
                    <a:pt x="124" y="59"/>
                    <a:pt x="129" y="55"/>
                    <a:pt x="135" y="50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8" y="37"/>
                    <a:pt x="144" y="29"/>
                    <a:pt x="147" y="22"/>
                  </a:cubicBezTo>
                  <a:cubicBezTo>
                    <a:pt x="151" y="15"/>
                    <a:pt x="153" y="10"/>
                    <a:pt x="153" y="6"/>
                  </a:cubicBezTo>
                  <a:cubicBezTo>
                    <a:pt x="153" y="4"/>
                    <a:pt x="153" y="3"/>
                    <a:pt x="151" y="2"/>
                  </a:cubicBezTo>
                  <a:cubicBezTo>
                    <a:pt x="150" y="1"/>
                    <a:pt x="149" y="0"/>
                    <a:pt x="147" y="0"/>
                  </a:cubicBezTo>
                  <a:cubicBezTo>
                    <a:pt x="147" y="0"/>
                    <a:pt x="146" y="0"/>
                    <a:pt x="145" y="0"/>
                  </a:cubicBezTo>
                  <a:cubicBezTo>
                    <a:pt x="142" y="0"/>
                    <a:pt x="137" y="2"/>
                    <a:pt x="131" y="6"/>
                  </a:cubicBezTo>
                  <a:cubicBezTo>
                    <a:pt x="125" y="9"/>
                    <a:pt x="118" y="15"/>
                    <a:pt x="111" y="22"/>
                  </a:cubicBezTo>
                  <a:cubicBezTo>
                    <a:pt x="103" y="29"/>
                    <a:pt x="94" y="38"/>
                    <a:pt x="84" y="49"/>
                  </a:cubicBezTo>
                  <a:cubicBezTo>
                    <a:pt x="75" y="59"/>
                    <a:pt x="64" y="72"/>
                    <a:pt x="53" y="85"/>
                  </a:cubicBezTo>
                  <a:cubicBezTo>
                    <a:pt x="46" y="86"/>
                    <a:pt x="29" y="86"/>
                    <a:pt x="25" y="87"/>
                  </a:cubicBezTo>
                  <a:cubicBezTo>
                    <a:pt x="20" y="87"/>
                    <a:pt x="17" y="89"/>
                    <a:pt x="14" y="90"/>
                  </a:cubicBezTo>
                  <a:cubicBezTo>
                    <a:pt x="12" y="92"/>
                    <a:pt x="10" y="94"/>
                    <a:pt x="8" y="96"/>
                  </a:cubicBezTo>
                  <a:cubicBezTo>
                    <a:pt x="6" y="99"/>
                    <a:pt x="4" y="102"/>
                    <a:pt x="1" y="104"/>
                  </a:cubicBezTo>
                  <a:cubicBezTo>
                    <a:pt x="0" y="106"/>
                    <a:pt x="0" y="107"/>
                    <a:pt x="0" y="108"/>
                  </a:cubicBezTo>
                  <a:cubicBezTo>
                    <a:pt x="0" y="110"/>
                    <a:pt x="1" y="110"/>
                    <a:pt x="4" y="110"/>
                  </a:cubicBezTo>
                  <a:cubicBezTo>
                    <a:pt x="6" y="110"/>
                    <a:pt x="9" y="110"/>
                    <a:pt x="13" y="108"/>
                  </a:cubicBezTo>
                  <a:cubicBezTo>
                    <a:pt x="18" y="107"/>
                    <a:pt x="22" y="107"/>
                    <a:pt x="24" y="107"/>
                  </a:cubicBezTo>
                  <a:cubicBezTo>
                    <a:pt x="27" y="106"/>
                    <a:pt x="30" y="106"/>
                    <a:pt x="33" y="106"/>
                  </a:cubicBezTo>
                  <a:cubicBezTo>
                    <a:pt x="39" y="106"/>
                    <a:pt x="57" y="105"/>
                    <a:pt x="65" y="106"/>
                  </a:cubicBezTo>
                  <a:cubicBezTo>
                    <a:pt x="72" y="107"/>
                    <a:pt x="80" y="109"/>
                    <a:pt x="89" y="110"/>
                  </a:cubicBezTo>
                  <a:cubicBezTo>
                    <a:pt x="98" y="112"/>
                    <a:pt x="104" y="113"/>
                    <a:pt x="108" y="114"/>
                  </a:cubicBezTo>
                  <a:cubicBezTo>
                    <a:pt x="112" y="115"/>
                    <a:pt x="115" y="115"/>
                    <a:pt x="117" y="114"/>
                  </a:cubicBezTo>
                  <a:cubicBezTo>
                    <a:pt x="119" y="113"/>
                    <a:pt x="120" y="112"/>
                    <a:pt x="123" y="110"/>
                  </a:cubicBezTo>
                  <a:cubicBezTo>
                    <a:pt x="125" y="108"/>
                    <a:pt x="130" y="104"/>
                    <a:pt x="136" y="98"/>
                  </a:cubicBezTo>
                  <a:cubicBezTo>
                    <a:pt x="131" y="98"/>
                    <a:pt x="123" y="96"/>
                    <a:pt x="112" y="94"/>
                  </a:cubicBezTo>
                  <a:cubicBezTo>
                    <a:pt x="100" y="91"/>
                    <a:pt x="92" y="89"/>
                    <a:pt x="86" y="88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pic>
        <p:nvPicPr>
          <p:cNvPr id="24580" name="Рисунок 15" descr="abstract-waves-on-a-blue-background.jpg"/>
          <p:cNvPicPr>
            <a:picLocks noChangeAspect="1"/>
          </p:cNvPicPr>
          <p:nvPr/>
        </p:nvPicPr>
        <p:blipFill>
          <a:blip r:embed="rId3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6357938"/>
            <a:ext cx="9144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395317" y="5857893"/>
            <a:ext cx="8391525" cy="873108"/>
            <a:chOff x="331" y="3735"/>
            <a:chExt cx="5286" cy="505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512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1" y="3735"/>
              <a:ext cx="5284" cy="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2007" y="4116"/>
              <a:ext cx="3358" cy="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3" y="0"/>
                </a:cxn>
                <a:cxn ang="0">
                  <a:pos x="1453" y="13"/>
                </a:cxn>
                <a:cxn ang="0">
                  <a:pos x="1435" y="13"/>
                </a:cxn>
                <a:cxn ang="0">
                  <a:pos x="1433" y="16"/>
                </a:cxn>
                <a:cxn ang="0">
                  <a:pos x="1433" y="33"/>
                </a:cxn>
                <a:cxn ang="0">
                  <a:pos x="0" y="33"/>
                </a:cxn>
                <a:cxn ang="0">
                  <a:pos x="0" y="0"/>
                </a:cxn>
              </a:cxnLst>
              <a:rect l="0" t="0" r="r" b="b"/>
              <a:pathLst>
                <a:path w="1453" h="33">
                  <a:moveTo>
                    <a:pt x="0" y="0"/>
                  </a:moveTo>
                  <a:cubicBezTo>
                    <a:pt x="1453" y="0"/>
                    <a:pt x="1453" y="0"/>
                    <a:pt x="1453" y="0"/>
                  </a:cubicBezTo>
                  <a:cubicBezTo>
                    <a:pt x="1453" y="13"/>
                    <a:pt x="1453" y="13"/>
                    <a:pt x="1453" y="13"/>
                  </a:cubicBezTo>
                  <a:cubicBezTo>
                    <a:pt x="1435" y="13"/>
                    <a:pt x="1435" y="13"/>
                    <a:pt x="1435" y="13"/>
                  </a:cubicBezTo>
                  <a:cubicBezTo>
                    <a:pt x="1434" y="13"/>
                    <a:pt x="1433" y="14"/>
                    <a:pt x="1433" y="16"/>
                  </a:cubicBezTo>
                  <a:cubicBezTo>
                    <a:pt x="1433" y="21"/>
                    <a:pt x="1433" y="27"/>
                    <a:pt x="1433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597" y="4116"/>
              <a:ext cx="797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1404" y="4116"/>
              <a:ext cx="596" cy="76"/>
            </a:xfrm>
            <a:prstGeom prst="rect">
              <a:avLst/>
            </a:prstGeom>
            <a:solidFill>
              <a:srgbClr val="0E66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auto">
            <a:xfrm>
              <a:off x="5386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5386" y="4116"/>
              <a:ext cx="30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1"/>
                </a:cxn>
                <a:cxn ang="0">
                  <a:pos x="13" y="2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2"/>
                    <a:pt x="13" y="1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>
              <a:off x="5590" y="4116"/>
              <a:ext cx="27" cy="27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0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5335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>
              <a:off x="5437" y="4069"/>
              <a:ext cx="28" cy="28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5590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5539" y="4116"/>
              <a:ext cx="27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>
              <a:off x="5539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auto">
            <a:xfrm>
              <a:off x="5437" y="4210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5437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>
              <a:off x="5488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9" name="Rectangle 19"/>
            <p:cNvSpPr>
              <a:spLocks noChangeArrowheads="1"/>
            </p:cNvSpPr>
            <p:nvPr/>
          </p:nvSpPr>
          <p:spPr bwMode="auto">
            <a:xfrm>
              <a:off x="333" y="4116"/>
              <a:ext cx="255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>
              <a:off x="641" y="4148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auto">
            <a:xfrm>
              <a:off x="67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2" name="Freeform 22"/>
            <p:cNvSpPr>
              <a:spLocks noEditPoints="1"/>
            </p:cNvSpPr>
            <p:nvPr/>
          </p:nvSpPr>
          <p:spPr bwMode="auto">
            <a:xfrm>
              <a:off x="703" y="4136"/>
              <a:ext cx="42" cy="49"/>
            </a:xfrm>
            <a:custGeom>
              <a:avLst/>
              <a:gdLst/>
              <a:ahLst/>
              <a:cxnLst>
                <a:cxn ang="0">
                  <a:pos x="11" y="21"/>
                </a:cxn>
                <a:cxn ang="0">
                  <a:pos x="7" y="21"/>
                </a:cxn>
                <a:cxn ang="0">
                  <a:pos x="7" y="15"/>
                </a:cxn>
                <a:cxn ang="0">
                  <a:pos x="7" y="15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2" y="5"/>
                </a:cxn>
                <a:cxn ang="0">
                  <a:pos x="14" y="4"/>
                </a:cxn>
                <a:cxn ang="0">
                  <a:pos x="17" y="5"/>
                </a:cxn>
                <a:cxn ang="0">
                  <a:pos x="18" y="9"/>
                </a:cxn>
                <a:cxn ang="0">
                  <a:pos x="18" y="11"/>
                </a:cxn>
                <a:cxn ang="0">
                  <a:pos x="17" y="15"/>
                </a:cxn>
                <a:cxn ang="0">
                  <a:pos x="14" y="17"/>
                </a:cxn>
                <a:cxn ang="0">
                  <a:pos x="12" y="16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1" y="2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5" y="7"/>
                </a:cxn>
                <a:cxn ang="0">
                  <a:pos x="4" y="8"/>
                </a:cxn>
                <a:cxn ang="0">
                  <a:pos x="4" y="10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4" y="13"/>
                </a:cxn>
                <a:cxn ang="0">
                  <a:pos x="14" y="10"/>
                </a:cxn>
                <a:cxn ang="0">
                  <a:pos x="14" y="8"/>
                </a:cxn>
                <a:cxn ang="0">
                  <a:pos x="12" y="7"/>
                </a:cxn>
                <a:cxn ang="0">
                  <a:pos x="11" y="8"/>
                </a:cxn>
                <a:cxn ang="0">
                  <a:pos x="11" y="10"/>
                </a:cxn>
              </a:cxnLst>
              <a:rect l="0" t="0" r="r" b="b"/>
              <a:pathLst>
                <a:path w="18" h="21">
                  <a:moveTo>
                    <a:pt x="11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6" y="16"/>
                    <a:pt x="6" y="16"/>
                  </a:cubicBezTo>
                  <a:cubicBezTo>
                    <a:pt x="5" y="16"/>
                    <a:pt x="5" y="17"/>
                    <a:pt x="4" y="17"/>
                  </a:cubicBezTo>
                  <a:cubicBezTo>
                    <a:pt x="2" y="17"/>
                    <a:pt x="1" y="16"/>
                    <a:pt x="1" y="15"/>
                  </a:cubicBezTo>
                  <a:cubicBezTo>
                    <a:pt x="0" y="15"/>
                    <a:pt x="0" y="13"/>
                    <a:pt x="0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4"/>
                    <a:pt x="4" y="4"/>
                  </a:cubicBezTo>
                  <a:cubicBezTo>
                    <a:pt x="5" y="4"/>
                    <a:pt x="5" y="5"/>
                    <a:pt x="6" y="5"/>
                  </a:cubicBezTo>
                  <a:cubicBezTo>
                    <a:pt x="6" y="5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5"/>
                    <a:pt x="12" y="5"/>
                  </a:cubicBezTo>
                  <a:cubicBezTo>
                    <a:pt x="12" y="5"/>
                    <a:pt x="13" y="4"/>
                    <a:pt x="14" y="4"/>
                  </a:cubicBezTo>
                  <a:cubicBezTo>
                    <a:pt x="15" y="4"/>
                    <a:pt x="16" y="5"/>
                    <a:pt x="17" y="5"/>
                  </a:cubicBezTo>
                  <a:cubicBezTo>
                    <a:pt x="17" y="6"/>
                    <a:pt x="18" y="7"/>
                    <a:pt x="18" y="9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3"/>
                    <a:pt x="18" y="15"/>
                    <a:pt x="17" y="15"/>
                  </a:cubicBezTo>
                  <a:cubicBezTo>
                    <a:pt x="16" y="16"/>
                    <a:pt x="15" y="17"/>
                    <a:pt x="14" y="17"/>
                  </a:cubicBezTo>
                  <a:cubicBezTo>
                    <a:pt x="13" y="17"/>
                    <a:pt x="12" y="16"/>
                    <a:pt x="12" y="16"/>
                  </a:cubicBezTo>
                  <a:cubicBezTo>
                    <a:pt x="11" y="16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11" y="21"/>
                  </a:lnTo>
                  <a:close/>
                  <a:moveTo>
                    <a:pt x="7" y="10"/>
                  </a:moveTo>
                  <a:cubicBezTo>
                    <a:pt x="7" y="9"/>
                    <a:pt x="7" y="8"/>
                    <a:pt x="7" y="8"/>
                  </a:cubicBezTo>
                  <a:cubicBezTo>
                    <a:pt x="6" y="8"/>
                    <a:pt x="6" y="7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4"/>
                    <a:pt x="5" y="14"/>
                  </a:cubicBezTo>
                  <a:cubicBezTo>
                    <a:pt x="6" y="14"/>
                    <a:pt x="7" y="13"/>
                    <a:pt x="7" y="13"/>
                  </a:cubicBezTo>
                  <a:cubicBezTo>
                    <a:pt x="7" y="12"/>
                    <a:pt x="7" y="12"/>
                    <a:pt x="7" y="10"/>
                  </a:cubicBezTo>
                  <a:close/>
                  <a:moveTo>
                    <a:pt x="11" y="10"/>
                  </a:moveTo>
                  <a:cubicBezTo>
                    <a:pt x="11" y="11"/>
                    <a:pt x="11" y="12"/>
                    <a:pt x="11" y="12"/>
                  </a:cubicBezTo>
                  <a:cubicBezTo>
                    <a:pt x="11" y="13"/>
                    <a:pt x="11" y="14"/>
                    <a:pt x="12" y="14"/>
                  </a:cubicBezTo>
                  <a:cubicBezTo>
                    <a:pt x="13" y="14"/>
                    <a:pt x="13" y="13"/>
                    <a:pt x="14" y="13"/>
                  </a:cubicBezTo>
                  <a:cubicBezTo>
                    <a:pt x="14" y="13"/>
                    <a:pt x="14" y="12"/>
                    <a:pt x="14" y="10"/>
                  </a:cubicBezTo>
                  <a:cubicBezTo>
                    <a:pt x="14" y="9"/>
                    <a:pt x="14" y="8"/>
                    <a:pt x="14" y="8"/>
                  </a:cubicBezTo>
                  <a:cubicBezTo>
                    <a:pt x="13" y="8"/>
                    <a:pt x="13" y="7"/>
                    <a:pt x="12" y="7"/>
                  </a:cubicBezTo>
                  <a:cubicBezTo>
                    <a:pt x="12" y="7"/>
                    <a:pt x="11" y="8"/>
                    <a:pt x="11" y="8"/>
                  </a:cubicBezTo>
                  <a:cubicBezTo>
                    <a:pt x="11" y="8"/>
                    <a:pt x="11" y="9"/>
                    <a:pt x="11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3" name="Freeform 23"/>
            <p:cNvSpPr>
              <a:spLocks noEditPoints="1"/>
            </p:cNvSpPr>
            <p:nvPr/>
          </p:nvSpPr>
          <p:spPr bwMode="auto">
            <a:xfrm>
              <a:off x="749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4" name="Freeform 24"/>
            <p:cNvSpPr>
              <a:spLocks noEditPoints="1"/>
            </p:cNvSpPr>
            <p:nvPr/>
          </p:nvSpPr>
          <p:spPr bwMode="auto">
            <a:xfrm>
              <a:off x="779" y="4146"/>
              <a:ext cx="28" cy="39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4" y="17"/>
                </a:cxn>
                <a:cxn ang="0">
                  <a:pos x="0" y="17"/>
                </a:cxn>
                <a:cxn ang="0">
                  <a:pos x="0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11" y="11"/>
                </a:cxn>
                <a:cxn ang="0">
                  <a:pos x="8" y="13"/>
                </a:cxn>
                <a:cxn ang="0">
                  <a:pos x="6" y="12"/>
                </a:cxn>
                <a:cxn ang="0">
                  <a:pos x="4" y="11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7">
                  <a:moveTo>
                    <a:pt x="4" y="11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3"/>
                    <a:pt x="6" y="12"/>
                    <a:pt x="6" y="12"/>
                  </a:cubicBezTo>
                  <a:cubicBezTo>
                    <a:pt x="5" y="12"/>
                    <a:pt x="5" y="11"/>
                    <a:pt x="4" y="11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auto">
            <a:xfrm>
              <a:off x="812" y="4148"/>
              <a:ext cx="34" cy="25"/>
            </a:xfrm>
            <a:custGeom>
              <a:avLst/>
              <a:gdLst/>
              <a:ahLst/>
              <a:cxnLst>
                <a:cxn ang="0">
                  <a:pos x="14" y="25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34" y="25"/>
                </a:cxn>
                <a:cxn ang="0">
                  <a:pos x="28" y="25"/>
                </a:cxn>
                <a:cxn ang="0">
                  <a:pos x="28" y="7"/>
                </a:cxn>
                <a:cxn ang="0">
                  <a:pos x="28" y="7"/>
                </a:cxn>
                <a:cxn ang="0">
                  <a:pos x="21" y="25"/>
                </a:cxn>
                <a:cxn ang="0">
                  <a:pos x="14" y="25"/>
                </a:cxn>
              </a:cxnLst>
              <a:rect l="0" t="0" r="r" b="b"/>
              <a:pathLst>
                <a:path w="34" h="25">
                  <a:moveTo>
                    <a:pt x="14" y="25"/>
                  </a:moveTo>
                  <a:lnTo>
                    <a:pt x="9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34" y="25"/>
                  </a:lnTo>
                  <a:lnTo>
                    <a:pt x="28" y="25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1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6" name="Freeform 26"/>
            <p:cNvSpPr>
              <a:spLocks noEditPoints="1"/>
            </p:cNvSpPr>
            <p:nvPr/>
          </p:nvSpPr>
          <p:spPr bwMode="auto">
            <a:xfrm>
              <a:off x="853" y="4146"/>
              <a:ext cx="26" cy="30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7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3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5" y="13"/>
                    <a:pt x="4" y="13"/>
                  </a:cubicBezTo>
                  <a:cubicBezTo>
                    <a:pt x="2" y="13"/>
                    <a:pt x="1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" y="5"/>
                    <a:pt x="2" y="5"/>
                    <a:pt x="4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7" y="12"/>
                    <a:pt x="7" y="12"/>
                    <a:pt x="7" y="12"/>
                  </a:cubicBezTo>
                  <a:lnTo>
                    <a:pt x="7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3" y="8"/>
                    <a:pt x="3" y="9"/>
                  </a:cubicBezTo>
                  <a:cubicBezTo>
                    <a:pt x="3" y="9"/>
                    <a:pt x="3" y="9"/>
                    <a:pt x="4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auto">
            <a:xfrm>
              <a:off x="883" y="4148"/>
              <a:ext cx="31" cy="32"/>
            </a:xfrm>
            <a:custGeom>
              <a:avLst/>
              <a:gdLst/>
              <a:ahLst/>
              <a:cxnLst>
                <a:cxn ang="0">
                  <a:pos x="10" y="21"/>
                </a:cxn>
                <a:cxn ang="0">
                  <a:pos x="19" y="21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1"/>
                </a:cxn>
                <a:cxn ang="0">
                  <a:pos x="31" y="21"/>
                </a:cxn>
                <a:cxn ang="0">
                  <a:pos x="31" y="32"/>
                </a:cxn>
                <a:cxn ang="0">
                  <a:pos x="21" y="32"/>
                </a:cxn>
                <a:cxn ang="0">
                  <a:pos x="21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21"/>
                </a:cxn>
              </a:cxnLst>
              <a:rect l="0" t="0" r="r" b="b"/>
              <a:pathLst>
                <a:path w="31" h="32">
                  <a:moveTo>
                    <a:pt x="10" y="21"/>
                  </a:moveTo>
                  <a:lnTo>
                    <a:pt x="19" y="21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1"/>
                  </a:lnTo>
                  <a:lnTo>
                    <a:pt x="31" y="21"/>
                  </a:lnTo>
                  <a:lnTo>
                    <a:pt x="31" y="32"/>
                  </a:lnTo>
                  <a:lnTo>
                    <a:pt x="21" y="32"/>
                  </a:lnTo>
                  <a:lnTo>
                    <a:pt x="21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8" name="Freeform 28"/>
            <p:cNvSpPr>
              <a:spLocks/>
            </p:cNvSpPr>
            <p:nvPr/>
          </p:nvSpPr>
          <p:spPr bwMode="auto">
            <a:xfrm>
              <a:off x="918" y="4148"/>
              <a:ext cx="26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6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9" name="Freeform 29"/>
            <p:cNvSpPr>
              <a:spLocks noEditPoints="1"/>
            </p:cNvSpPr>
            <p:nvPr/>
          </p:nvSpPr>
          <p:spPr bwMode="auto">
            <a:xfrm>
              <a:off x="948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0" name="Freeform 30"/>
            <p:cNvSpPr>
              <a:spLocks/>
            </p:cNvSpPr>
            <p:nvPr/>
          </p:nvSpPr>
          <p:spPr bwMode="auto">
            <a:xfrm>
              <a:off x="978" y="4148"/>
              <a:ext cx="28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8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1" name="Freeform 31"/>
            <p:cNvSpPr>
              <a:spLocks/>
            </p:cNvSpPr>
            <p:nvPr/>
          </p:nvSpPr>
          <p:spPr bwMode="auto">
            <a:xfrm>
              <a:off x="101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2" name="Freeform 32"/>
            <p:cNvSpPr>
              <a:spLocks noEditPoints="1"/>
            </p:cNvSpPr>
            <p:nvPr/>
          </p:nvSpPr>
          <p:spPr bwMode="auto">
            <a:xfrm>
              <a:off x="1041" y="4146"/>
              <a:ext cx="27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2" y="6"/>
                </a:cxn>
                <a:cxn ang="0">
                  <a:pos x="11" y="11"/>
                </a:cxn>
                <a:cxn ang="0">
                  <a:pos x="6" y="13"/>
                </a:cxn>
                <a:cxn ang="0">
                  <a:pos x="2" y="11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9" y="0"/>
                    <a:pt x="10" y="1"/>
                    <a:pt x="11" y="2"/>
                  </a:cubicBezTo>
                  <a:cubicBezTo>
                    <a:pt x="12" y="2"/>
                    <a:pt x="12" y="4"/>
                    <a:pt x="12" y="6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6" y="13"/>
                  </a:cubicBezTo>
                  <a:cubicBezTo>
                    <a:pt x="4" y="13"/>
                    <a:pt x="2" y="12"/>
                    <a:pt x="2" y="11"/>
                  </a:cubicBezTo>
                  <a:cubicBezTo>
                    <a:pt x="1" y="10"/>
                    <a:pt x="0" y="9"/>
                    <a:pt x="0" y="6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3" name="Freeform 33"/>
            <p:cNvSpPr>
              <a:spLocks noEditPoints="1"/>
            </p:cNvSpPr>
            <p:nvPr/>
          </p:nvSpPr>
          <p:spPr bwMode="auto">
            <a:xfrm>
              <a:off x="1073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4" name="Freeform 34"/>
            <p:cNvSpPr>
              <a:spLocks noEditPoints="1"/>
            </p:cNvSpPr>
            <p:nvPr/>
          </p:nvSpPr>
          <p:spPr bwMode="auto">
            <a:xfrm>
              <a:off x="1122" y="4146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8" y="12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3" y="13"/>
                    <a:pt x="2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2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3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8" y="12"/>
                    <a:pt x="8" y="12"/>
                    <a:pt x="8" y="12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8" y="9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5" name="Freeform 35"/>
            <p:cNvSpPr>
              <a:spLocks/>
            </p:cNvSpPr>
            <p:nvPr/>
          </p:nvSpPr>
          <p:spPr bwMode="auto">
            <a:xfrm>
              <a:off x="1154" y="4148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5"/>
                </a:cxn>
                <a:cxn ang="0">
                  <a:pos x="9" y="5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5"/>
                  </a:lnTo>
                  <a:lnTo>
                    <a:pt x="9" y="5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6" name="Freeform 36"/>
            <p:cNvSpPr>
              <a:spLocks noEditPoints="1"/>
            </p:cNvSpPr>
            <p:nvPr/>
          </p:nvSpPr>
          <p:spPr bwMode="auto">
            <a:xfrm>
              <a:off x="1177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9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9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7" name="Freeform 37"/>
            <p:cNvSpPr>
              <a:spLocks/>
            </p:cNvSpPr>
            <p:nvPr/>
          </p:nvSpPr>
          <p:spPr bwMode="auto">
            <a:xfrm>
              <a:off x="1207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8" name="Freeform 38"/>
            <p:cNvSpPr>
              <a:spLocks/>
            </p:cNvSpPr>
            <p:nvPr/>
          </p:nvSpPr>
          <p:spPr bwMode="auto">
            <a:xfrm>
              <a:off x="1237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9" name="Freeform 39"/>
            <p:cNvSpPr>
              <a:spLocks/>
            </p:cNvSpPr>
            <p:nvPr/>
          </p:nvSpPr>
          <p:spPr bwMode="auto">
            <a:xfrm>
              <a:off x="1263" y="4146"/>
              <a:ext cx="25" cy="30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1" y="5"/>
                </a:cxn>
              </a:cxnLst>
              <a:rect l="0" t="0" r="r" b="b"/>
              <a:pathLst>
                <a:path w="11" h="13">
                  <a:moveTo>
                    <a:pt x="11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7" y="0"/>
                    <a:pt x="9" y="1"/>
                    <a:pt x="9" y="1"/>
                  </a:cubicBezTo>
                  <a:cubicBezTo>
                    <a:pt x="10" y="2"/>
                    <a:pt x="11" y="3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0" name="Freeform 40"/>
            <p:cNvSpPr>
              <a:spLocks/>
            </p:cNvSpPr>
            <p:nvPr/>
          </p:nvSpPr>
          <p:spPr bwMode="auto">
            <a:xfrm>
              <a:off x="1290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1" name="Freeform 41"/>
            <p:cNvSpPr>
              <a:spLocks noEditPoints="1"/>
            </p:cNvSpPr>
            <p:nvPr/>
          </p:nvSpPr>
          <p:spPr bwMode="auto">
            <a:xfrm>
              <a:off x="1316" y="4148"/>
              <a:ext cx="25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1" y="3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10" y="6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6" y="6"/>
                </a:cxn>
                <a:cxn ang="0">
                  <a:pos x="4" y="6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0" y="1"/>
                    <a:pt x="11" y="2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6"/>
                    <a:pt x="10" y="6"/>
                  </a:cubicBezTo>
                  <a:cubicBezTo>
                    <a:pt x="11" y="6"/>
                    <a:pt x="11" y="7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1"/>
                    <a:pt x="7" y="11"/>
                  </a:cubicBezTo>
                  <a:lnTo>
                    <a:pt x="0" y="11"/>
                  </a:lnTo>
                  <a:close/>
                  <a:moveTo>
                    <a:pt x="4" y="2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lnTo>
                    <a:pt x="4" y="2"/>
                  </a:lnTo>
                  <a:close/>
                  <a:moveTo>
                    <a:pt x="4" y="6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6"/>
                    <a:pt x="6" y="6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2" name="Freeform 42"/>
            <p:cNvSpPr>
              <a:spLocks noEditPoints="1"/>
            </p:cNvSpPr>
            <p:nvPr/>
          </p:nvSpPr>
          <p:spPr bwMode="auto">
            <a:xfrm>
              <a:off x="1346" y="4146"/>
              <a:ext cx="25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3" name="Freeform 43"/>
            <p:cNvSpPr>
              <a:spLocks noEditPoints="1"/>
            </p:cNvSpPr>
            <p:nvPr/>
          </p:nvSpPr>
          <p:spPr bwMode="auto">
            <a:xfrm>
              <a:off x="1441" y="4132"/>
              <a:ext cx="9" cy="4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4"/>
                </a:cxn>
                <a:cxn ang="0">
                  <a:pos x="9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9" y="14"/>
                </a:cxn>
              </a:cxnLst>
              <a:rect l="0" t="0" r="r" b="b"/>
              <a:pathLst>
                <a:path w="9" h="41">
                  <a:moveTo>
                    <a:pt x="9" y="0"/>
                  </a:move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4"/>
                  </a:moveTo>
                  <a:lnTo>
                    <a:pt x="9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4" name="Freeform 44"/>
            <p:cNvSpPr>
              <a:spLocks/>
            </p:cNvSpPr>
            <p:nvPr/>
          </p:nvSpPr>
          <p:spPr bwMode="auto">
            <a:xfrm>
              <a:off x="1457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5" name="Freeform 45"/>
            <p:cNvSpPr>
              <a:spLocks/>
            </p:cNvSpPr>
            <p:nvPr/>
          </p:nvSpPr>
          <p:spPr bwMode="auto">
            <a:xfrm>
              <a:off x="1487" y="4132"/>
              <a:ext cx="18" cy="41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9"/>
                </a:cxn>
                <a:cxn ang="0">
                  <a:pos x="6" y="9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3" y="1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7" y="3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6" y="6"/>
                </a:cxn>
                <a:cxn ang="0">
                  <a:pos x="8" y="6"/>
                </a:cxn>
              </a:cxnLst>
              <a:rect l="0" t="0" r="r" b="b"/>
              <a:pathLst>
                <a:path w="8" h="18">
                  <a:moveTo>
                    <a:pt x="8" y="6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2" y="2"/>
                    <a:pt x="3" y="1"/>
                  </a:cubicBezTo>
                  <a:cubicBezTo>
                    <a:pt x="4" y="1"/>
                    <a:pt x="5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6" name="Freeform 46"/>
            <p:cNvSpPr>
              <a:spLocks noEditPoints="1"/>
            </p:cNvSpPr>
            <p:nvPr/>
          </p:nvSpPr>
          <p:spPr bwMode="auto">
            <a:xfrm>
              <a:off x="1508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8"/>
                    <a:pt x="5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7" name="Freeform 47"/>
            <p:cNvSpPr>
              <a:spLocks/>
            </p:cNvSpPr>
            <p:nvPr/>
          </p:nvSpPr>
          <p:spPr bwMode="auto">
            <a:xfrm>
              <a:off x="1542" y="4143"/>
              <a:ext cx="23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0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8" name="Freeform 48"/>
            <p:cNvSpPr>
              <a:spLocks/>
            </p:cNvSpPr>
            <p:nvPr/>
          </p:nvSpPr>
          <p:spPr bwMode="auto">
            <a:xfrm>
              <a:off x="1568" y="4143"/>
              <a:ext cx="44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0" y="1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8" y="1"/>
                </a:cxn>
                <a:cxn ang="0">
                  <a:pos x="19" y="5"/>
                </a:cxn>
                <a:cxn ang="0">
                  <a:pos x="19" y="13"/>
                </a:cxn>
                <a:cxn ang="0">
                  <a:pos x="15" y="13"/>
                </a:cxn>
                <a:cxn ang="0">
                  <a:pos x="15" y="6"/>
                </a:cxn>
                <a:cxn ang="0">
                  <a:pos x="15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9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1"/>
                    <a:pt x="11" y="2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3" y="1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7" y="0"/>
                    <a:pt x="18" y="1"/>
                    <a:pt x="18" y="1"/>
                  </a:cubicBezTo>
                  <a:cubicBezTo>
                    <a:pt x="19" y="2"/>
                    <a:pt x="19" y="3"/>
                    <a:pt x="19" y="5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9" name="Freeform 49"/>
            <p:cNvSpPr>
              <a:spLocks noEditPoints="1"/>
            </p:cNvSpPr>
            <p:nvPr/>
          </p:nvSpPr>
          <p:spPr bwMode="auto">
            <a:xfrm>
              <a:off x="1619" y="4143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7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2" y="13"/>
                    <a:pt x="1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6"/>
                    <a:pt x="2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lnTo>
                    <a:pt x="8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10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0" name="Freeform 50"/>
            <p:cNvSpPr>
              <a:spLocks/>
            </p:cNvSpPr>
            <p:nvPr/>
          </p:nvSpPr>
          <p:spPr bwMode="auto">
            <a:xfrm>
              <a:off x="1649" y="4139"/>
              <a:ext cx="25" cy="34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6"/>
                </a:cxn>
                <a:cxn ang="0">
                  <a:pos x="5" y="6"/>
                </a:cxn>
                <a:cxn ang="0">
                  <a:pos x="5" y="11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1"/>
                </a:cxn>
                <a:cxn ang="0">
                  <a:pos x="10" y="14"/>
                </a:cxn>
                <a:cxn ang="0">
                  <a:pos x="6" y="15"/>
                </a:cxn>
                <a:cxn ang="0">
                  <a:pos x="3" y="14"/>
                </a:cxn>
                <a:cxn ang="0">
                  <a:pos x="1" y="12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10" y="3"/>
                </a:cxn>
              </a:cxnLst>
              <a:rect l="0" t="0" r="r" b="b"/>
              <a:pathLst>
                <a:path w="11" h="15">
                  <a:moveTo>
                    <a:pt x="10" y="3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3"/>
                    <a:pt x="10" y="14"/>
                    <a:pt x="10" y="14"/>
                  </a:cubicBezTo>
                  <a:cubicBezTo>
                    <a:pt x="9" y="15"/>
                    <a:pt x="8" y="15"/>
                    <a:pt x="6" y="15"/>
                  </a:cubicBezTo>
                  <a:cubicBezTo>
                    <a:pt x="5" y="15"/>
                    <a:pt x="4" y="15"/>
                    <a:pt x="3" y="14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1" name="Freeform 51"/>
            <p:cNvSpPr>
              <a:spLocks noEditPoints="1"/>
            </p:cNvSpPr>
            <p:nvPr/>
          </p:nvSpPr>
          <p:spPr bwMode="auto">
            <a:xfrm>
              <a:off x="1676" y="4132"/>
              <a:ext cx="10" cy="4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4"/>
                </a:cxn>
                <a:cxn ang="0">
                  <a:pos x="10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10" y="14"/>
                </a:cxn>
              </a:cxnLst>
              <a:rect l="0" t="0" r="r" b="b"/>
              <a:pathLst>
                <a:path w="10" h="41">
                  <a:moveTo>
                    <a:pt x="10" y="0"/>
                  </a:moveTo>
                  <a:lnTo>
                    <a:pt x="10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close/>
                  <a:moveTo>
                    <a:pt x="10" y="14"/>
                  </a:moveTo>
                  <a:lnTo>
                    <a:pt x="10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2" name="Freeform 52"/>
            <p:cNvSpPr>
              <a:spLocks noEditPoints="1"/>
            </p:cNvSpPr>
            <p:nvPr/>
          </p:nvSpPr>
          <p:spPr bwMode="auto">
            <a:xfrm>
              <a:off x="1690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3" name="Freeform 53"/>
            <p:cNvSpPr>
              <a:spLocks/>
            </p:cNvSpPr>
            <p:nvPr/>
          </p:nvSpPr>
          <p:spPr bwMode="auto">
            <a:xfrm>
              <a:off x="1725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4" name="Freeform 54"/>
            <p:cNvSpPr>
              <a:spLocks noEditPoints="1"/>
            </p:cNvSpPr>
            <p:nvPr/>
          </p:nvSpPr>
          <p:spPr bwMode="auto">
            <a:xfrm>
              <a:off x="1776" y="4143"/>
              <a:ext cx="27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2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2" y="6"/>
                    <a:pt x="3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10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8" y="10"/>
                    <a:pt x="8" y="10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5" name="Freeform 55"/>
            <p:cNvSpPr>
              <a:spLocks noEditPoints="1"/>
            </p:cNvSpPr>
            <p:nvPr/>
          </p:nvSpPr>
          <p:spPr bwMode="auto">
            <a:xfrm>
              <a:off x="1808" y="4143"/>
              <a:ext cx="28" cy="42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1"/>
                </a:cxn>
                <a:cxn ang="0">
                  <a:pos x="12" y="1"/>
                </a:cxn>
                <a:cxn ang="0">
                  <a:pos x="12" y="12"/>
                </a:cxn>
                <a:cxn ang="0">
                  <a:pos x="11" y="17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1" y="14"/>
                </a:cxn>
                <a:cxn ang="0">
                  <a:pos x="4" y="14"/>
                </a:cxn>
                <a:cxn ang="0">
                  <a:pos x="5" y="15"/>
                </a:cxn>
                <a:cxn ang="0">
                  <a:pos x="6" y="15"/>
                </a:cxn>
                <a:cxn ang="0">
                  <a:pos x="8" y="15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7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8" y="3"/>
                </a:cxn>
                <a:cxn ang="0">
                  <a:pos x="8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7"/>
                </a:cxn>
              </a:cxnLst>
              <a:rect l="0" t="0" r="r" b="b"/>
              <a:pathLst>
                <a:path w="12" h="18">
                  <a:moveTo>
                    <a:pt x="8" y="3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5"/>
                    <a:pt x="12" y="16"/>
                    <a:pt x="11" y="17"/>
                  </a:cubicBezTo>
                  <a:cubicBezTo>
                    <a:pt x="10" y="18"/>
                    <a:pt x="9" y="18"/>
                    <a:pt x="6" y="18"/>
                  </a:cubicBezTo>
                  <a:cubicBezTo>
                    <a:pt x="4" y="18"/>
                    <a:pt x="3" y="18"/>
                    <a:pt x="2" y="18"/>
                  </a:cubicBezTo>
                  <a:cubicBezTo>
                    <a:pt x="1" y="17"/>
                    <a:pt x="1" y="16"/>
                    <a:pt x="1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7" y="15"/>
                    <a:pt x="8" y="15"/>
                    <a:pt x="8" y="15"/>
                  </a:cubicBezTo>
                  <a:cubicBezTo>
                    <a:pt x="8" y="15"/>
                    <a:pt x="8" y="14"/>
                    <a:pt x="8" y="1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6" y="13"/>
                    <a:pt x="6" y="13"/>
                    <a:pt x="5" y="13"/>
                  </a:cubicBezTo>
                  <a:cubicBezTo>
                    <a:pt x="3" y="13"/>
                    <a:pt x="1" y="12"/>
                    <a:pt x="1" y="11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8" y="1"/>
                    <a:pt x="8" y="2"/>
                    <a:pt x="8" y="3"/>
                  </a:cubicBezTo>
                  <a:close/>
                  <a:moveTo>
                    <a:pt x="8" y="7"/>
                  </a:moveTo>
                  <a:cubicBezTo>
                    <a:pt x="8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8" y="8"/>
                    <a:pt x="8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6" name="Freeform 56"/>
            <p:cNvSpPr>
              <a:spLocks noEditPoints="1"/>
            </p:cNvSpPr>
            <p:nvPr/>
          </p:nvSpPr>
          <p:spPr bwMode="auto">
            <a:xfrm>
              <a:off x="1840" y="4143"/>
              <a:ext cx="28" cy="30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4" y="7"/>
                </a:cxn>
                <a:cxn ang="0">
                  <a:pos x="5" y="10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8" y="9"/>
                </a:cxn>
                <a:cxn ang="0">
                  <a:pos x="12" y="9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1" y="2"/>
                </a:cxn>
                <a:cxn ang="0">
                  <a:pos x="12" y="7"/>
                </a:cxn>
                <a:cxn ang="0">
                  <a:pos x="4" y="5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9"/>
                    <a:pt x="4" y="9"/>
                    <a:pt x="5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1"/>
                    <a:pt x="12" y="12"/>
                    <a:pt x="10" y="12"/>
                  </a:cubicBezTo>
                  <a:cubicBezTo>
                    <a:pt x="10" y="13"/>
                    <a:pt x="8" y="13"/>
                    <a:pt x="6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2" y="3"/>
                    <a:pt x="12" y="4"/>
                    <a:pt x="12" y="7"/>
                  </a:cubicBezTo>
                  <a:close/>
                  <a:moveTo>
                    <a:pt x="4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7" name="Freeform 57"/>
            <p:cNvSpPr>
              <a:spLocks/>
            </p:cNvSpPr>
            <p:nvPr/>
          </p:nvSpPr>
          <p:spPr bwMode="auto">
            <a:xfrm>
              <a:off x="1873" y="4143"/>
              <a:ext cx="27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2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8" name="Freeform 58"/>
            <p:cNvSpPr>
              <a:spLocks/>
            </p:cNvSpPr>
            <p:nvPr/>
          </p:nvSpPr>
          <p:spPr bwMode="auto">
            <a:xfrm>
              <a:off x="1905" y="4143"/>
              <a:ext cx="28" cy="30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8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8"/>
                </a:cxn>
                <a:cxn ang="0">
                  <a:pos x="12" y="8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</a:cxnLst>
              <a:rect l="0" t="0" r="r" b="b"/>
              <a:pathLst>
                <a:path w="12" h="13">
                  <a:moveTo>
                    <a:pt x="12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5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1" y="11"/>
                    <a:pt x="10" y="12"/>
                  </a:cubicBezTo>
                  <a:cubicBezTo>
                    <a:pt x="9" y="13"/>
                    <a:pt x="8" y="13"/>
                    <a:pt x="6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3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9" name="Freeform 59"/>
            <p:cNvSpPr>
              <a:spLocks/>
            </p:cNvSpPr>
            <p:nvPr/>
          </p:nvSpPr>
          <p:spPr bwMode="auto">
            <a:xfrm>
              <a:off x="1933" y="4146"/>
              <a:ext cx="30" cy="3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1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0" y="13"/>
                </a:cxn>
                <a:cxn ang="0">
                  <a:pos x="8" y="16"/>
                </a:cxn>
                <a:cxn ang="0">
                  <a:pos x="5" y="17"/>
                </a:cxn>
                <a:cxn ang="0">
                  <a:pos x="3" y="17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13" h="17">
                  <a:moveTo>
                    <a:pt x="5" y="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9" y="16"/>
                    <a:pt x="8" y="16"/>
                  </a:cubicBezTo>
                  <a:cubicBezTo>
                    <a:pt x="8" y="17"/>
                    <a:pt x="6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0" name="Freeform 60"/>
            <p:cNvSpPr>
              <a:spLocks/>
            </p:cNvSpPr>
            <p:nvPr/>
          </p:nvSpPr>
          <p:spPr bwMode="auto">
            <a:xfrm>
              <a:off x="2109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1" name="Freeform 61"/>
            <p:cNvSpPr>
              <a:spLocks noEditPoints="1"/>
            </p:cNvSpPr>
            <p:nvPr/>
          </p:nvSpPr>
          <p:spPr bwMode="auto">
            <a:xfrm>
              <a:off x="2143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2" y="9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4" y="10"/>
                    <a:pt x="3" y="10"/>
                    <a:pt x="2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1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9" y="7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2" name="Freeform 62"/>
            <p:cNvSpPr>
              <a:spLocks noEditPoints="1"/>
            </p:cNvSpPr>
            <p:nvPr/>
          </p:nvSpPr>
          <p:spPr bwMode="auto">
            <a:xfrm>
              <a:off x="2180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4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8" y="7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3" name="Freeform 63"/>
            <p:cNvSpPr>
              <a:spLocks/>
            </p:cNvSpPr>
            <p:nvPr/>
          </p:nvSpPr>
          <p:spPr bwMode="auto">
            <a:xfrm>
              <a:off x="2215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6" y="37"/>
                </a:cxn>
                <a:cxn ang="0">
                  <a:pos x="16" y="9"/>
                </a:cxn>
                <a:cxn ang="0">
                  <a:pos x="7" y="19"/>
                </a:cxn>
                <a:cxn ang="0">
                  <a:pos x="0" y="12"/>
                </a:cxn>
                <a:cxn ang="0">
                  <a:pos x="14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6" y="37"/>
                  </a:lnTo>
                  <a:lnTo>
                    <a:pt x="16" y="9"/>
                  </a:lnTo>
                  <a:lnTo>
                    <a:pt x="7" y="19"/>
                  </a:lnTo>
                  <a:lnTo>
                    <a:pt x="0" y="12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4" name="Freeform 64"/>
            <p:cNvSpPr>
              <a:spLocks/>
            </p:cNvSpPr>
            <p:nvPr/>
          </p:nvSpPr>
          <p:spPr bwMode="auto">
            <a:xfrm>
              <a:off x="2252" y="4134"/>
              <a:ext cx="30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5" y="8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5" name="Freeform 65"/>
            <p:cNvSpPr>
              <a:spLocks/>
            </p:cNvSpPr>
            <p:nvPr/>
          </p:nvSpPr>
          <p:spPr bwMode="auto">
            <a:xfrm>
              <a:off x="2289" y="4134"/>
              <a:ext cx="28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11" y="6"/>
                </a:cxn>
                <a:cxn ang="0">
                  <a:pos x="12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5" y="5"/>
                    <a:pt x="6" y="5"/>
                    <a:pt x="7" y="5"/>
                  </a:cubicBezTo>
                  <a:cubicBezTo>
                    <a:pt x="9" y="5"/>
                    <a:pt x="11" y="6"/>
                    <a:pt x="11" y="6"/>
                  </a:cubicBezTo>
                  <a:cubicBezTo>
                    <a:pt x="12" y="7"/>
                    <a:pt x="12" y="9"/>
                    <a:pt x="12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6" name="Freeform 66"/>
            <p:cNvSpPr>
              <a:spLocks/>
            </p:cNvSpPr>
            <p:nvPr/>
          </p:nvSpPr>
          <p:spPr bwMode="auto">
            <a:xfrm>
              <a:off x="2358" y="4134"/>
              <a:ext cx="33" cy="39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9" y="4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2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10" y="10"/>
                </a:cxn>
                <a:cxn ang="0">
                  <a:pos x="14" y="10"/>
                </a:cxn>
                <a:cxn ang="0">
                  <a:pos x="14" y="11"/>
                </a:cxn>
                <a:cxn ang="0">
                  <a:pos x="13" y="15"/>
                </a:cxn>
                <a:cxn ang="0">
                  <a:pos x="8" y="17"/>
                </a:cxn>
                <a:cxn ang="0">
                  <a:pos x="4" y="16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8" y="0"/>
                </a:cxn>
                <a:cxn ang="0">
                  <a:pos x="13" y="1"/>
                </a:cxn>
                <a:cxn ang="0">
                  <a:pos x="14" y="5"/>
                </a:cxn>
                <a:cxn ang="0">
                  <a:pos x="14" y="6"/>
                </a:cxn>
              </a:cxnLst>
              <a:rect l="0" t="0" r="r" b="b"/>
              <a:pathLst>
                <a:path w="14" h="17">
                  <a:moveTo>
                    <a:pt x="14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4"/>
                    <a:pt x="8" y="4"/>
                    <a:pt x="7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1"/>
                    <a:pt x="5" y="12"/>
                    <a:pt x="5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4" y="15"/>
                    <a:pt x="13" y="15"/>
                  </a:cubicBezTo>
                  <a:cubicBezTo>
                    <a:pt x="12" y="16"/>
                    <a:pt x="10" y="17"/>
                    <a:pt x="8" y="17"/>
                  </a:cubicBezTo>
                  <a:cubicBezTo>
                    <a:pt x="6" y="17"/>
                    <a:pt x="4" y="17"/>
                    <a:pt x="4" y="16"/>
                  </a:cubicBezTo>
                  <a:cubicBezTo>
                    <a:pt x="2" y="16"/>
                    <a:pt x="2" y="16"/>
                    <a:pt x="1" y="15"/>
                  </a:cubicBezTo>
                  <a:cubicBezTo>
                    <a:pt x="0" y="14"/>
                    <a:pt x="0" y="12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3" y="0"/>
                    <a:pt x="5" y="0"/>
                    <a:pt x="8" y="0"/>
                  </a:cubicBezTo>
                  <a:cubicBezTo>
                    <a:pt x="10" y="0"/>
                    <a:pt x="12" y="0"/>
                    <a:pt x="13" y="1"/>
                  </a:cubicBezTo>
                  <a:cubicBezTo>
                    <a:pt x="14" y="2"/>
                    <a:pt x="14" y="3"/>
                    <a:pt x="14" y="5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7" name="Freeform 67"/>
            <p:cNvSpPr>
              <a:spLocks noEditPoints="1"/>
            </p:cNvSpPr>
            <p:nvPr/>
          </p:nvSpPr>
          <p:spPr bwMode="auto">
            <a:xfrm>
              <a:off x="239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8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8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8" name="Freeform 68"/>
            <p:cNvSpPr>
              <a:spLocks/>
            </p:cNvSpPr>
            <p:nvPr/>
          </p:nvSpPr>
          <p:spPr bwMode="auto">
            <a:xfrm>
              <a:off x="2425" y="4146"/>
              <a:ext cx="26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9" y="25"/>
                </a:cxn>
                <a:cxn ang="0">
                  <a:pos x="19" y="16"/>
                </a:cxn>
                <a:cxn ang="0">
                  <a:pos x="9" y="16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6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9" y="25"/>
                  </a:lnTo>
                  <a:lnTo>
                    <a:pt x="19" y="16"/>
                  </a:lnTo>
                  <a:lnTo>
                    <a:pt x="9" y="16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9" name="Freeform 69"/>
            <p:cNvSpPr>
              <a:spLocks/>
            </p:cNvSpPr>
            <p:nvPr/>
          </p:nvSpPr>
          <p:spPr bwMode="auto">
            <a:xfrm>
              <a:off x="2458" y="4146"/>
              <a:ext cx="25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9"/>
                </a:cxn>
                <a:cxn ang="0">
                  <a:pos x="9" y="9"/>
                </a:cxn>
                <a:cxn ang="0">
                  <a:pos x="13" y="0"/>
                </a:cxn>
                <a:cxn ang="0">
                  <a:pos x="23" y="0"/>
                </a:cxn>
                <a:cxn ang="0">
                  <a:pos x="16" y="11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9" y="16"/>
                </a:cxn>
                <a:cxn ang="0">
                  <a:pos x="6" y="16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25" h="25">
                  <a:moveTo>
                    <a:pt x="6" y="0"/>
                  </a:moveTo>
                  <a:lnTo>
                    <a:pt x="6" y="9"/>
                  </a:lnTo>
                  <a:lnTo>
                    <a:pt x="9" y="9"/>
                  </a:lnTo>
                  <a:lnTo>
                    <a:pt x="13" y="0"/>
                  </a:lnTo>
                  <a:lnTo>
                    <a:pt x="23" y="0"/>
                  </a:lnTo>
                  <a:lnTo>
                    <a:pt x="16" y="11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0" name="Freeform 70"/>
            <p:cNvSpPr>
              <a:spLocks/>
            </p:cNvSpPr>
            <p:nvPr/>
          </p:nvSpPr>
          <p:spPr bwMode="auto">
            <a:xfrm>
              <a:off x="2483" y="4146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7"/>
                </a:cxn>
                <a:cxn ang="0">
                  <a:pos x="16" y="7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7"/>
                  </a:lnTo>
                  <a:lnTo>
                    <a:pt x="16" y="7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1" name="Rectangle 71"/>
            <p:cNvSpPr>
              <a:spLocks noChangeArrowheads="1"/>
            </p:cNvSpPr>
            <p:nvPr/>
          </p:nvSpPr>
          <p:spPr bwMode="auto">
            <a:xfrm>
              <a:off x="250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2" name="Freeform 72"/>
            <p:cNvSpPr>
              <a:spLocks/>
            </p:cNvSpPr>
            <p:nvPr/>
          </p:nvSpPr>
          <p:spPr bwMode="auto">
            <a:xfrm>
              <a:off x="2538" y="4134"/>
              <a:ext cx="35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4" y="37"/>
                </a:cxn>
                <a:cxn ang="0">
                  <a:pos x="24" y="9"/>
                </a:cxn>
                <a:cxn ang="0">
                  <a:pos x="12" y="9"/>
                </a:cxn>
                <a:cxn ang="0">
                  <a:pos x="12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35" h="37">
                  <a:moveTo>
                    <a:pt x="0" y="0"/>
                  </a:moveTo>
                  <a:lnTo>
                    <a:pt x="35" y="0"/>
                  </a:lnTo>
                  <a:lnTo>
                    <a:pt x="35" y="37"/>
                  </a:lnTo>
                  <a:lnTo>
                    <a:pt x="24" y="37"/>
                  </a:lnTo>
                  <a:lnTo>
                    <a:pt x="24" y="9"/>
                  </a:lnTo>
                  <a:lnTo>
                    <a:pt x="12" y="9"/>
                  </a:lnTo>
                  <a:lnTo>
                    <a:pt x="12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3" name="Freeform 73"/>
            <p:cNvSpPr>
              <a:spLocks noEditPoints="1"/>
            </p:cNvSpPr>
            <p:nvPr/>
          </p:nvSpPr>
          <p:spPr bwMode="auto">
            <a:xfrm>
              <a:off x="2578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3" y="6"/>
                </a:cxn>
                <a:cxn ang="0">
                  <a:pos x="4" y="8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9" y="11"/>
                </a:cxn>
                <a:cxn ang="0">
                  <a:pos x="5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3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3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4" y="8"/>
                    <a:pt x="4" y="8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9" y="11"/>
                    <a:pt x="7" y="12"/>
                    <a:pt x="5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2"/>
                    <a:pt x="11" y="3"/>
                    <a:pt x="11" y="6"/>
                  </a:cubicBezTo>
                  <a:close/>
                  <a:moveTo>
                    <a:pt x="3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4" name="Freeform 74"/>
            <p:cNvSpPr>
              <a:spLocks/>
            </p:cNvSpPr>
            <p:nvPr/>
          </p:nvSpPr>
          <p:spPr bwMode="auto">
            <a:xfrm>
              <a:off x="2605" y="4146"/>
              <a:ext cx="21" cy="2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7"/>
                </a:cxn>
                <a:cxn ang="0">
                  <a:pos x="14" y="7"/>
                </a:cxn>
                <a:cxn ang="0">
                  <a:pos x="14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1" y="0"/>
                </a:cxn>
              </a:cxnLst>
              <a:rect l="0" t="0" r="r" b="b"/>
              <a:pathLst>
                <a:path w="21" h="25">
                  <a:moveTo>
                    <a:pt x="21" y="0"/>
                  </a:moveTo>
                  <a:lnTo>
                    <a:pt x="21" y="7"/>
                  </a:lnTo>
                  <a:lnTo>
                    <a:pt x="14" y="7"/>
                  </a:lnTo>
                  <a:lnTo>
                    <a:pt x="14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5" name="Freeform 75"/>
            <p:cNvSpPr>
              <a:spLocks noEditPoints="1"/>
            </p:cNvSpPr>
            <p:nvPr/>
          </p:nvSpPr>
          <p:spPr bwMode="auto">
            <a:xfrm>
              <a:off x="2629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6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4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2"/>
                    <a:pt x="11" y="3"/>
                    <a:pt x="11" y="6"/>
                  </a:cubicBezTo>
                  <a:close/>
                  <a:moveTo>
                    <a:pt x="4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6" name="Freeform 76"/>
            <p:cNvSpPr>
              <a:spLocks noEditPoints="1"/>
            </p:cNvSpPr>
            <p:nvPr/>
          </p:nvSpPr>
          <p:spPr bwMode="auto">
            <a:xfrm>
              <a:off x="2659" y="4146"/>
              <a:ext cx="25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1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5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1" y="3"/>
                    <a:pt x="11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10"/>
                    <a:pt x="10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7" name="Freeform 77"/>
            <p:cNvSpPr>
              <a:spLocks noEditPoints="1"/>
            </p:cNvSpPr>
            <p:nvPr/>
          </p:nvSpPr>
          <p:spPr bwMode="auto">
            <a:xfrm>
              <a:off x="2689" y="4134"/>
              <a:ext cx="27" cy="39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10" y="6"/>
                </a:cxn>
                <a:cxn ang="0">
                  <a:pos x="12" y="11"/>
                </a:cxn>
                <a:cxn ang="0">
                  <a:pos x="10" y="15"/>
                </a:cxn>
                <a:cxn ang="0">
                  <a:pos x="6" y="17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1" y="3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0" y="3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6" y="8"/>
                </a:cxn>
              </a:cxnLst>
              <a:rect l="0" t="0" r="r" b="b"/>
              <a:pathLst>
                <a:path w="12" h="17">
                  <a:moveTo>
                    <a:pt x="4" y="7"/>
                  </a:moveTo>
                  <a:cubicBezTo>
                    <a:pt x="4" y="7"/>
                    <a:pt x="4" y="6"/>
                    <a:pt x="5" y="6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8" y="5"/>
                    <a:pt x="10" y="6"/>
                    <a:pt x="10" y="6"/>
                  </a:cubicBezTo>
                  <a:cubicBezTo>
                    <a:pt x="11" y="7"/>
                    <a:pt x="12" y="9"/>
                    <a:pt x="12" y="11"/>
                  </a:cubicBezTo>
                  <a:cubicBezTo>
                    <a:pt x="12" y="13"/>
                    <a:pt x="11" y="15"/>
                    <a:pt x="10" y="15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5"/>
                  </a:cubicBezTo>
                  <a:cubicBezTo>
                    <a:pt x="1" y="14"/>
                    <a:pt x="0" y="13"/>
                    <a:pt x="0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4"/>
                    <a:pt x="1" y="3"/>
                  </a:cubicBezTo>
                  <a:cubicBezTo>
                    <a:pt x="2" y="2"/>
                    <a:pt x="4" y="1"/>
                    <a:pt x="6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"/>
                    <a:pt x="11" y="2"/>
                    <a:pt x="10" y="3"/>
                  </a:cubicBezTo>
                  <a:cubicBezTo>
                    <a:pt x="9" y="3"/>
                    <a:pt x="8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3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lnTo>
                    <a:pt x="4" y="7"/>
                  </a:lnTo>
                  <a:close/>
                  <a:moveTo>
                    <a:pt x="6" y="8"/>
                  </a:moveTo>
                  <a:cubicBezTo>
                    <a:pt x="5" y="8"/>
                    <a:pt x="5" y="8"/>
                    <a:pt x="4" y="9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7" y="14"/>
                    <a:pt x="7" y="14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7" y="9"/>
                  </a:cubicBezTo>
                  <a:cubicBezTo>
                    <a:pt x="7" y="8"/>
                    <a:pt x="7" y="8"/>
                    <a:pt x="6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8" name="Freeform 78"/>
            <p:cNvSpPr>
              <a:spLocks/>
            </p:cNvSpPr>
            <p:nvPr/>
          </p:nvSpPr>
          <p:spPr bwMode="auto">
            <a:xfrm>
              <a:off x="2716" y="4146"/>
              <a:ext cx="28" cy="3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9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9" y="12"/>
                </a:cxn>
                <a:cxn ang="0">
                  <a:pos x="8" y="16"/>
                </a:cxn>
                <a:cxn ang="0">
                  <a:pos x="4" y="17"/>
                </a:cxn>
                <a:cxn ang="0">
                  <a:pos x="3" y="16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5" y="13"/>
                </a:cxn>
                <a:cxn ang="0">
                  <a:pos x="6" y="11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2" h="17">
                  <a:moveTo>
                    <a:pt x="4" y="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9" y="15"/>
                    <a:pt x="8" y="16"/>
                  </a:cubicBezTo>
                  <a:cubicBezTo>
                    <a:pt x="7" y="16"/>
                    <a:pt x="6" y="17"/>
                    <a:pt x="4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5" y="14"/>
                    <a:pt x="5" y="14"/>
                    <a:pt x="5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9" name="Freeform 79"/>
            <p:cNvSpPr>
              <a:spLocks noEditPoints="1"/>
            </p:cNvSpPr>
            <p:nvPr/>
          </p:nvSpPr>
          <p:spPr bwMode="auto">
            <a:xfrm>
              <a:off x="2746" y="4146"/>
              <a:ext cx="28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6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8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2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7" y="12"/>
                    <a:pt x="6" y="12"/>
                    <a:pt x="6" y="11"/>
                  </a:cubicBezTo>
                  <a:cubicBezTo>
                    <a:pt x="5" y="11"/>
                    <a:pt x="5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7" y="9"/>
                    <a:pt x="7" y="9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0" name="Freeform 80"/>
            <p:cNvSpPr>
              <a:spLocks/>
            </p:cNvSpPr>
            <p:nvPr/>
          </p:nvSpPr>
          <p:spPr bwMode="auto">
            <a:xfrm>
              <a:off x="2779" y="4146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1" name="Freeform 81"/>
            <p:cNvSpPr>
              <a:spLocks/>
            </p:cNvSpPr>
            <p:nvPr/>
          </p:nvSpPr>
          <p:spPr bwMode="auto">
            <a:xfrm>
              <a:off x="2837" y="4146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2" name="Freeform 82"/>
            <p:cNvSpPr>
              <a:spLocks noEditPoints="1"/>
            </p:cNvSpPr>
            <p:nvPr/>
          </p:nvSpPr>
          <p:spPr bwMode="auto">
            <a:xfrm>
              <a:off x="2867" y="4146"/>
              <a:ext cx="27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1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3" name="Rectangle 83"/>
            <p:cNvSpPr>
              <a:spLocks noChangeArrowheads="1"/>
            </p:cNvSpPr>
            <p:nvPr/>
          </p:nvSpPr>
          <p:spPr bwMode="auto">
            <a:xfrm>
              <a:off x="2899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4" name="Freeform 84"/>
            <p:cNvSpPr>
              <a:spLocks/>
            </p:cNvSpPr>
            <p:nvPr/>
          </p:nvSpPr>
          <p:spPr bwMode="auto">
            <a:xfrm>
              <a:off x="2934" y="4134"/>
              <a:ext cx="37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4"/>
                </a:cxn>
                <a:cxn ang="0">
                  <a:pos x="14" y="14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21" y="19"/>
                </a:cxn>
                <a:cxn ang="0">
                  <a:pos x="37" y="37"/>
                </a:cxn>
                <a:cxn ang="0">
                  <a:pos x="23" y="37"/>
                </a:cxn>
                <a:cxn ang="0">
                  <a:pos x="14" y="23"/>
                </a:cxn>
                <a:cxn ang="0">
                  <a:pos x="9" y="23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7" h="37">
                  <a:moveTo>
                    <a:pt x="9" y="0"/>
                  </a:moveTo>
                  <a:lnTo>
                    <a:pt x="9" y="14"/>
                  </a:lnTo>
                  <a:lnTo>
                    <a:pt x="14" y="14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21" y="19"/>
                  </a:lnTo>
                  <a:lnTo>
                    <a:pt x="37" y="37"/>
                  </a:lnTo>
                  <a:lnTo>
                    <a:pt x="23" y="37"/>
                  </a:lnTo>
                  <a:lnTo>
                    <a:pt x="14" y="23"/>
                  </a:lnTo>
                  <a:lnTo>
                    <a:pt x="9" y="23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5" name="Freeform 85"/>
            <p:cNvSpPr>
              <a:spLocks/>
            </p:cNvSpPr>
            <p:nvPr/>
          </p:nvSpPr>
          <p:spPr bwMode="auto">
            <a:xfrm>
              <a:off x="2973" y="4134"/>
              <a:ext cx="3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25"/>
                </a:cxn>
                <a:cxn ang="0">
                  <a:pos x="9" y="25"/>
                </a:cxn>
                <a:cxn ang="0">
                  <a:pos x="21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5" y="37"/>
                </a:cxn>
                <a:cxn ang="0">
                  <a:pos x="25" y="14"/>
                </a:cxn>
                <a:cxn ang="0">
                  <a:pos x="25" y="14"/>
                </a:cxn>
                <a:cxn ang="0">
                  <a:pos x="14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5" h="37">
                  <a:moveTo>
                    <a:pt x="9" y="0"/>
                  </a:moveTo>
                  <a:lnTo>
                    <a:pt x="9" y="25"/>
                  </a:lnTo>
                  <a:lnTo>
                    <a:pt x="9" y="25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35" y="37"/>
                  </a:lnTo>
                  <a:lnTo>
                    <a:pt x="25" y="37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14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6" name="Freeform 86"/>
            <p:cNvSpPr>
              <a:spLocks/>
            </p:cNvSpPr>
            <p:nvPr/>
          </p:nvSpPr>
          <p:spPr bwMode="auto">
            <a:xfrm>
              <a:off x="3015" y="4134"/>
              <a:ext cx="46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3" y="23"/>
                </a:cxn>
                <a:cxn ang="0">
                  <a:pos x="23" y="23"/>
                </a:cxn>
                <a:cxn ang="0">
                  <a:pos x="30" y="0"/>
                </a:cxn>
                <a:cxn ang="0">
                  <a:pos x="46" y="0"/>
                </a:cxn>
                <a:cxn ang="0">
                  <a:pos x="46" y="37"/>
                </a:cxn>
                <a:cxn ang="0">
                  <a:pos x="37" y="37"/>
                </a:cxn>
                <a:cxn ang="0">
                  <a:pos x="37" y="9"/>
                </a:cxn>
                <a:cxn ang="0">
                  <a:pos x="37" y="9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46" h="37">
                  <a:moveTo>
                    <a:pt x="0" y="0"/>
                  </a:moveTo>
                  <a:lnTo>
                    <a:pt x="16" y="0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30" y="0"/>
                  </a:lnTo>
                  <a:lnTo>
                    <a:pt x="46" y="0"/>
                  </a:lnTo>
                  <a:lnTo>
                    <a:pt x="46" y="37"/>
                  </a:lnTo>
                  <a:lnTo>
                    <a:pt x="37" y="37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7" name="Freeform 87"/>
            <p:cNvSpPr>
              <a:spLocks noEditPoints="1"/>
            </p:cNvSpPr>
            <p:nvPr/>
          </p:nvSpPr>
          <p:spPr bwMode="auto">
            <a:xfrm>
              <a:off x="306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8" name="Freeform 88"/>
            <p:cNvSpPr>
              <a:spLocks/>
            </p:cNvSpPr>
            <p:nvPr/>
          </p:nvSpPr>
          <p:spPr bwMode="auto">
            <a:xfrm>
              <a:off x="3114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1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9" name="Freeform 89"/>
            <p:cNvSpPr>
              <a:spLocks noEditPoints="1"/>
            </p:cNvSpPr>
            <p:nvPr/>
          </p:nvSpPr>
          <p:spPr bwMode="auto">
            <a:xfrm>
              <a:off x="3151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lose/>
                  <a:moveTo>
                    <a:pt x="6" y="3"/>
                  </a:move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5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0" name="Freeform 90"/>
            <p:cNvSpPr>
              <a:spLocks/>
            </p:cNvSpPr>
            <p:nvPr/>
          </p:nvSpPr>
          <p:spPr bwMode="auto">
            <a:xfrm>
              <a:off x="3595" y="4146"/>
              <a:ext cx="25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16" y="9"/>
                </a:cxn>
                <a:cxn ang="0">
                  <a:pos x="25" y="9"/>
                </a:cxn>
                <a:cxn ang="0">
                  <a:pos x="25" y="16"/>
                </a:cxn>
                <a:cxn ang="0">
                  <a:pos x="16" y="16"/>
                </a:cxn>
                <a:cxn ang="0">
                  <a:pos x="16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5" h="25">
                  <a:moveTo>
                    <a:pt x="9" y="9"/>
                  </a:moveTo>
                  <a:lnTo>
                    <a:pt x="9" y="0"/>
                  </a:lnTo>
                  <a:lnTo>
                    <a:pt x="16" y="0"/>
                  </a:lnTo>
                  <a:lnTo>
                    <a:pt x="16" y="9"/>
                  </a:lnTo>
                  <a:lnTo>
                    <a:pt x="25" y="9"/>
                  </a:lnTo>
                  <a:lnTo>
                    <a:pt x="25" y="16"/>
                  </a:lnTo>
                  <a:lnTo>
                    <a:pt x="16" y="16"/>
                  </a:lnTo>
                  <a:lnTo>
                    <a:pt x="16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1" name="Freeform 91"/>
            <p:cNvSpPr>
              <a:spLocks/>
            </p:cNvSpPr>
            <p:nvPr/>
          </p:nvSpPr>
          <p:spPr bwMode="auto">
            <a:xfrm>
              <a:off x="362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2" name="Rectangle 92"/>
            <p:cNvSpPr>
              <a:spLocks noChangeArrowheads="1"/>
            </p:cNvSpPr>
            <p:nvPr/>
          </p:nvSpPr>
          <p:spPr bwMode="auto">
            <a:xfrm>
              <a:off x="3659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3" name="Freeform 93"/>
            <p:cNvSpPr>
              <a:spLocks noEditPoints="1"/>
            </p:cNvSpPr>
            <p:nvPr/>
          </p:nvSpPr>
          <p:spPr bwMode="auto">
            <a:xfrm>
              <a:off x="3690" y="4134"/>
              <a:ext cx="32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1" y="4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7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3" y="9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7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1"/>
                    <a:pt x="13" y="3"/>
                    <a:pt x="13" y="4"/>
                  </a:cubicBezTo>
                  <a:cubicBezTo>
                    <a:pt x="13" y="6"/>
                    <a:pt x="13" y="6"/>
                    <a:pt x="13" y="7"/>
                  </a:cubicBezTo>
                  <a:cubicBezTo>
                    <a:pt x="13" y="7"/>
                    <a:pt x="12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3" y="9"/>
                    <a:pt x="13" y="9"/>
                  </a:cubicBezTo>
                  <a:cubicBezTo>
                    <a:pt x="13" y="10"/>
                    <a:pt x="14" y="11"/>
                    <a:pt x="14" y="12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5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2" y="8"/>
                    <a:pt x="3" y="8"/>
                  </a:cubicBezTo>
                  <a:close/>
                  <a:moveTo>
                    <a:pt x="7" y="10"/>
                  </a:move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0" y="11"/>
                    <a:pt x="9" y="10"/>
                    <a:pt x="9" y="10"/>
                  </a:cubicBezTo>
                  <a:cubicBezTo>
                    <a:pt x="9" y="10"/>
                    <a:pt x="8" y="10"/>
                    <a:pt x="7" y="1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7"/>
                    <a:pt x="7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4" name="Freeform 94"/>
            <p:cNvSpPr>
              <a:spLocks/>
            </p:cNvSpPr>
            <p:nvPr/>
          </p:nvSpPr>
          <p:spPr bwMode="auto">
            <a:xfrm>
              <a:off x="3727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5" name="Freeform 95"/>
            <p:cNvSpPr>
              <a:spLocks/>
            </p:cNvSpPr>
            <p:nvPr/>
          </p:nvSpPr>
          <p:spPr bwMode="auto">
            <a:xfrm>
              <a:off x="3763" y="4134"/>
              <a:ext cx="28" cy="37"/>
            </a:xfrm>
            <a:custGeom>
              <a:avLst/>
              <a:gdLst/>
              <a:ahLst/>
              <a:cxnLst>
                <a:cxn ang="0">
                  <a:pos x="12" y="13"/>
                </a:cxn>
                <a:cxn ang="0">
                  <a:pos x="12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1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2" y="13"/>
                </a:cxn>
              </a:cxnLst>
              <a:rect l="0" t="0" r="r" b="b"/>
              <a:pathLst>
                <a:path w="12" h="16">
                  <a:moveTo>
                    <a:pt x="12" y="13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8"/>
                    <a:pt x="11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2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6" name="Rectangle 96"/>
            <p:cNvSpPr>
              <a:spLocks noChangeArrowheads="1"/>
            </p:cNvSpPr>
            <p:nvPr/>
          </p:nvSpPr>
          <p:spPr bwMode="auto">
            <a:xfrm>
              <a:off x="379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7" name="Freeform 97"/>
            <p:cNvSpPr>
              <a:spLocks/>
            </p:cNvSpPr>
            <p:nvPr/>
          </p:nvSpPr>
          <p:spPr bwMode="auto">
            <a:xfrm>
              <a:off x="3828" y="4134"/>
              <a:ext cx="30" cy="39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7" y="17"/>
                </a:cxn>
                <a:cxn ang="0">
                  <a:pos x="3" y="16"/>
                </a:cxn>
                <a:cxn ang="0">
                  <a:pos x="1" y="15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5" y="10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</a:cxnLst>
              <a:rect l="0" t="0" r="r" b="b"/>
              <a:pathLst>
                <a:path w="13" h="17">
                  <a:moveTo>
                    <a:pt x="4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2"/>
                    <a:pt x="13" y="4"/>
                  </a:cubicBezTo>
                  <a:cubicBezTo>
                    <a:pt x="13" y="5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7" y="17"/>
                  </a:cubicBezTo>
                  <a:cubicBezTo>
                    <a:pt x="5" y="17"/>
                    <a:pt x="4" y="17"/>
                    <a:pt x="3" y="16"/>
                  </a:cubicBezTo>
                  <a:cubicBezTo>
                    <a:pt x="2" y="16"/>
                    <a:pt x="1" y="16"/>
                    <a:pt x="1" y="15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8" name="Freeform 98"/>
            <p:cNvSpPr>
              <a:spLocks/>
            </p:cNvSpPr>
            <p:nvPr/>
          </p:nvSpPr>
          <p:spPr bwMode="auto">
            <a:xfrm>
              <a:off x="3863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2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5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5" y="12"/>
                    <a:pt x="5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9" name="Freeform 99"/>
            <p:cNvSpPr>
              <a:spLocks/>
            </p:cNvSpPr>
            <p:nvPr/>
          </p:nvSpPr>
          <p:spPr bwMode="auto">
            <a:xfrm>
              <a:off x="390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2" y="9"/>
                    <a:pt x="3" y="8"/>
                    <a:pt x="6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0" name="Rectangle 100"/>
            <p:cNvSpPr>
              <a:spLocks noChangeArrowheads="1"/>
            </p:cNvSpPr>
            <p:nvPr/>
          </p:nvSpPr>
          <p:spPr bwMode="auto">
            <a:xfrm>
              <a:off x="393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1" name="Freeform 101"/>
            <p:cNvSpPr>
              <a:spLocks noEditPoints="1"/>
            </p:cNvSpPr>
            <p:nvPr/>
          </p:nvSpPr>
          <p:spPr bwMode="auto">
            <a:xfrm>
              <a:off x="3965" y="4134"/>
              <a:ext cx="30" cy="39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7"/>
                </a:cxn>
                <a:cxn ang="0">
                  <a:pos x="7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3" h="17">
                  <a:moveTo>
                    <a:pt x="13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3" y="2"/>
                    <a:pt x="13" y="3"/>
                    <a:pt x="13" y="4"/>
                  </a:cubicBezTo>
                  <a:lnTo>
                    <a:pt x="13" y="5"/>
                  </a:lnTo>
                  <a:close/>
                  <a:moveTo>
                    <a:pt x="7" y="13"/>
                  </a:move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2" name="Freeform 102"/>
            <p:cNvSpPr>
              <a:spLocks noEditPoints="1"/>
            </p:cNvSpPr>
            <p:nvPr/>
          </p:nvSpPr>
          <p:spPr bwMode="auto">
            <a:xfrm>
              <a:off x="4002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3" name="Freeform 103"/>
            <p:cNvSpPr>
              <a:spLocks noEditPoints="1"/>
            </p:cNvSpPr>
            <p:nvPr/>
          </p:nvSpPr>
          <p:spPr bwMode="auto">
            <a:xfrm>
              <a:off x="4036" y="4134"/>
              <a:ext cx="33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3" y="23"/>
                </a:cxn>
                <a:cxn ang="0">
                  <a:pos x="33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19" y="37"/>
                </a:cxn>
                <a:cxn ang="0">
                  <a:pos x="19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30" y="0"/>
                </a:cxn>
                <a:cxn ang="0">
                  <a:pos x="19" y="23"/>
                </a:cxn>
                <a:cxn ang="0">
                  <a:pos x="19" y="7"/>
                </a:cxn>
                <a:cxn ang="0">
                  <a:pos x="19" y="7"/>
                </a:cxn>
                <a:cxn ang="0">
                  <a:pos x="7" y="23"/>
                </a:cxn>
                <a:cxn ang="0">
                  <a:pos x="19" y="23"/>
                </a:cxn>
              </a:cxnLst>
              <a:rect l="0" t="0" r="r" b="b"/>
              <a:pathLst>
                <a:path w="33" h="37">
                  <a:moveTo>
                    <a:pt x="30" y="0"/>
                  </a:moveTo>
                  <a:lnTo>
                    <a:pt x="30" y="23"/>
                  </a:lnTo>
                  <a:lnTo>
                    <a:pt x="33" y="23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19" y="37"/>
                  </a:lnTo>
                  <a:lnTo>
                    <a:pt x="19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30" y="0"/>
                  </a:lnTo>
                  <a:close/>
                  <a:moveTo>
                    <a:pt x="19" y="23"/>
                  </a:moveTo>
                  <a:lnTo>
                    <a:pt x="19" y="7"/>
                  </a:lnTo>
                  <a:lnTo>
                    <a:pt x="19" y="7"/>
                  </a:lnTo>
                  <a:lnTo>
                    <a:pt x="7" y="23"/>
                  </a:lnTo>
                  <a:lnTo>
                    <a:pt x="19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4" name="Freeform 104"/>
            <p:cNvSpPr>
              <a:spLocks noEditPoints="1"/>
            </p:cNvSpPr>
            <p:nvPr/>
          </p:nvSpPr>
          <p:spPr bwMode="auto">
            <a:xfrm>
              <a:off x="4073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5" name="Freeform 105"/>
            <p:cNvSpPr>
              <a:spLocks/>
            </p:cNvSpPr>
            <p:nvPr/>
          </p:nvSpPr>
          <p:spPr bwMode="auto">
            <a:xfrm>
              <a:off x="4145" y="4146"/>
              <a:ext cx="23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4" y="9"/>
                </a:cxn>
                <a:cxn ang="0">
                  <a:pos x="23" y="9"/>
                </a:cxn>
                <a:cxn ang="0">
                  <a:pos x="23" y="16"/>
                </a:cxn>
                <a:cxn ang="0">
                  <a:pos x="14" y="16"/>
                </a:cxn>
                <a:cxn ang="0">
                  <a:pos x="14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3" h="25">
                  <a:moveTo>
                    <a:pt x="9" y="9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4" y="9"/>
                  </a:lnTo>
                  <a:lnTo>
                    <a:pt x="23" y="9"/>
                  </a:lnTo>
                  <a:lnTo>
                    <a:pt x="23" y="16"/>
                  </a:lnTo>
                  <a:lnTo>
                    <a:pt x="14" y="16"/>
                  </a:lnTo>
                  <a:lnTo>
                    <a:pt x="14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6" name="Freeform 106"/>
            <p:cNvSpPr>
              <a:spLocks/>
            </p:cNvSpPr>
            <p:nvPr/>
          </p:nvSpPr>
          <p:spPr bwMode="auto">
            <a:xfrm>
              <a:off x="417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6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6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7" name="Rectangle 107"/>
            <p:cNvSpPr>
              <a:spLocks noChangeArrowheads="1"/>
            </p:cNvSpPr>
            <p:nvPr/>
          </p:nvSpPr>
          <p:spPr bwMode="auto">
            <a:xfrm>
              <a:off x="4210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8" name="Freeform 108"/>
            <p:cNvSpPr>
              <a:spLocks noEditPoints="1"/>
            </p:cNvSpPr>
            <p:nvPr/>
          </p:nvSpPr>
          <p:spPr bwMode="auto">
            <a:xfrm>
              <a:off x="4240" y="4134"/>
              <a:ext cx="32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23"/>
                </a:cxn>
                <a:cxn ang="0">
                  <a:pos x="32" y="23"/>
                </a:cxn>
                <a:cxn ang="0">
                  <a:pos x="32" y="30"/>
                </a:cxn>
                <a:cxn ang="0">
                  <a:pos x="27" y="30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18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27" y="0"/>
                </a:cxn>
                <a:cxn ang="0">
                  <a:pos x="18" y="23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7" y="23"/>
                </a:cxn>
                <a:cxn ang="0">
                  <a:pos x="18" y="23"/>
                </a:cxn>
              </a:cxnLst>
              <a:rect l="0" t="0" r="r" b="b"/>
              <a:pathLst>
                <a:path w="32" h="37">
                  <a:moveTo>
                    <a:pt x="27" y="0"/>
                  </a:moveTo>
                  <a:lnTo>
                    <a:pt x="27" y="23"/>
                  </a:lnTo>
                  <a:lnTo>
                    <a:pt x="32" y="23"/>
                  </a:lnTo>
                  <a:lnTo>
                    <a:pt x="32" y="30"/>
                  </a:lnTo>
                  <a:lnTo>
                    <a:pt x="27" y="30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18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27" y="0"/>
                  </a:lnTo>
                  <a:close/>
                  <a:moveTo>
                    <a:pt x="18" y="23"/>
                  </a:moveTo>
                  <a:lnTo>
                    <a:pt x="18" y="7"/>
                  </a:lnTo>
                  <a:lnTo>
                    <a:pt x="18" y="7"/>
                  </a:lnTo>
                  <a:lnTo>
                    <a:pt x="7" y="23"/>
                  </a:lnTo>
                  <a:lnTo>
                    <a:pt x="18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9" name="Freeform 109"/>
            <p:cNvSpPr>
              <a:spLocks noEditPoints="1"/>
            </p:cNvSpPr>
            <p:nvPr/>
          </p:nvSpPr>
          <p:spPr bwMode="auto">
            <a:xfrm>
              <a:off x="4277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8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6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8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7" y="10"/>
                    <a:pt x="6" y="10"/>
                    <a:pt x="5" y="10"/>
                  </a:cubicBezTo>
                  <a:cubicBezTo>
                    <a:pt x="3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3" y="17"/>
                    <a:pt x="1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6" y="7"/>
                  </a:moveTo>
                  <a:cubicBezTo>
                    <a:pt x="7" y="7"/>
                    <a:pt x="8" y="7"/>
                    <a:pt x="8" y="6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7"/>
                    <a:pt x="5" y="7"/>
                    <a:pt x="6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0" name="Freeform 110"/>
            <p:cNvSpPr>
              <a:spLocks/>
            </p:cNvSpPr>
            <p:nvPr/>
          </p:nvSpPr>
          <p:spPr bwMode="auto">
            <a:xfrm>
              <a:off x="4311" y="4134"/>
              <a:ext cx="30" cy="3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1" y="9"/>
                </a:cxn>
                <a:cxn ang="0">
                  <a:pos x="1" y="0"/>
                </a:cxn>
              </a:cxnLst>
              <a:rect l="0" t="0" r="r" b="b"/>
              <a:pathLst>
                <a:path w="13" h="17">
                  <a:moveTo>
                    <a:pt x="1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8" y="9"/>
                    <a:pt x="8" y="8"/>
                    <a:pt x="6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1" y="9"/>
                    <a:pt x="1" y="9"/>
                    <a:pt x="1" y="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1" name="Rectangle 111"/>
            <p:cNvSpPr>
              <a:spLocks noChangeArrowheads="1"/>
            </p:cNvSpPr>
            <p:nvPr/>
          </p:nvSpPr>
          <p:spPr bwMode="auto">
            <a:xfrm>
              <a:off x="4346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2" name="Freeform 112"/>
            <p:cNvSpPr>
              <a:spLocks/>
            </p:cNvSpPr>
            <p:nvPr/>
          </p:nvSpPr>
          <p:spPr bwMode="auto">
            <a:xfrm>
              <a:off x="4376" y="4134"/>
              <a:ext cx="30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9"/>
                </a:cxn>
                <a:cxn ang="0">
                  <a:pos x="16" y="37"/>
                </a:cxn>
                <a:cxn ang="0">
                  <a:pos x="7" y="37"/>
                </a:cxn>
                <a:cxn ang="0">
                  <a:pos x="1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30" y="0"/>
                </a:cxn>
              </a:cxnLst>
              <a:rect l="0" t="0" r="r" b="b"/>
              <a:pathLst>
                <a:path w="30" h="37">
                  <a:moveTo>
                    <a:pt x="30" y="0"/>
                  </a:moveTo>
                  <a:lnTo>
                    <a:pt x="30" y="9"/>
                  </a:lnTo>
                  <a:lnTo>
                    <a:pt x="16" y="37"/>
                  </a:lnTo>
                  <a:lnTo>
                    <a:pt x="7" y="37"/>
                  </a:lnTo>
                  <a:lnTo>
                    <a:pt x="1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3" name="Freeform 113"/>
            <p:cNvSpPr>
              <a:spLocks/>
            </p:cNvSpPr>
            <p:nvPr/>
          </p:nvSpPr>
          <p:spPr bwMode="auto">
            <a:xfrm>
              <a:off x="4413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4" name="Freeform 114"/>
            <p:cNvSpPr>
              <a:spLocks/>
            </p:cNvSpPr>
            <p:nvPr/>
          </p:nvSpPr>
          <p:spPr bwMode="auto">
            <a:xfrm>
              <a:off x="445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2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5" name="Rectangle 115"/>
            <p:cNvSpPr>
              <a:spLocks noChangeArrowheads="1"/>
            </p:cNvSpPr>
            <p:nvPr/>
          </p:nvSpPr>
          <p:spPr bwMode="auto">
            <a:xfrm>
              <a:off x="448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6" name="Freeform 116"/>
            <p:cNvSpPr>
              <a:spLocks/>
            </p:cNvSpPr>
            <p:nvPr/>
          </p:nvSpPr>
          <p:spPr bwMode="auto">
            <a:xfrm>
              <a:off x="4515" y="4134"/>
              <a:ext cx="27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7" y="0"/>
                </a:cxn>
              </a:cxnLst>
              <a:rect l="0" t="0" r="r" b="b"/>
              <a:pathLst>
                <a:path w="27" h="37">
                  <a:moveTo>
                    <a:pt x="27" y="0"/>
                  </a:moveTo>
                  <a:lnTo>
                    <a:pt x="27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7" name="Freeform 117"/>
            <p:cNvSpPr>
              <a:spLocks noEditPoints="1"/>
            </p:cNvSpPr>
            <p:nvPr/>
          </p:nvSpPr>
          <p:spPr bwMode="auto">
            <a:xfrm>
              <a:off x="4549" y="4134"/>
              <a:ext cx="33" cy="39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6"/>
                </a:cxn>
                <a:cxn ang="0">
                  <a:pos x="5" y="8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4" y="4"/>
                </a:cxn>
                <a:cxn ang="0">
                  <a:pos x="14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5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4" h="17">
                  <a:moveTo>
                    <a:pt x="14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5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2" y="0"/>
                    <a:pt x="12" y="1"/>
                  </a:cubicBezTo>
                  <a:cubicBezTo>
                    <a:pt x="13" y="2"/>
                    <a:pt x="14" y="3"/>
                    <a:pt x="14" y="4"/>
                  </a:cubicBezTo>
                  <a:lnTo>
                    <a:pt x="14" y="5"/>
                  </a:lnTo>
                  <a:close/>
                  <a:moveTo>
                    <a:pt x="7" y="13"/>
                  </a:move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8" name="Freeform 118"/>
            <p:cNvSpPr>
              <a:spLocks noEditPoints="1"/>
            </p:cNvSpPr>
            <p:nvPr/>
          </p:nvSpPr>
          <p:spPr bwMode="auto">
            <a:xfrm>
              <a:off x="4584" y="4134"/>
              <a:ext cx="35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5" y="23"/>
                </a:cxn>
                <a:cxn ang="0">
                  <a:pos x="35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21" y="37"/>
                </a:cxn>
                <a:cxn ang="0">
                  <a:pos x="21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6" y="0"/>
                </a:cxn>
                <a:cxn ang="0">
                  <a:pos x="30" y="0"/>
                </a:cxn>
                <a:cxn ang="0">
                  <a:pos x="21" y="23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9" y="23"/>
                </a:cxn>
                <a:cxn ang="0">
                  <a:pos x="21" y="23"/>
                </a:cxn>
              </a:cxnLst>
              <a:rect l="0" t="0" r="r" b="b"/>
              <a:pathLst>
                <a:path w="35" h="37">
                  <a:moveTo>
                    <a:pt x="30" y="0"/>
                  </a:moveTo>
                  <a:lnTo>
                    <a:pt x="30" y="23"/>
                  </a:lnTo>
                  <a:lnTo>
                    <a:pt x="35" y="23"/>
                  </a:lnTo>
                  <a:lnTo>
                    <a:pt x="35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21" y="37"/>
                  </a:lnTo>
                  <a:lnTo>
                    <a:pt x="21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6" y="0"/>
                  </a:lnTo>
                  <a:lnTo>
                    <a:pt x="30" y="0"/>
                  </a:lnTo>
                  <a:close/>
                  <a:moveTo>
                    <a:pt x="21" y="23"/>
                  </a:moveTo>
                  <a:lnTo>
                    <a:pt x="21" y="7"/>
                  </a:lnTo>
                  <a:lnTo>
                    <a:pt x="21" y="7"/>
                  </a:lnTo>
                  <a:lnTo>
                    <a:pt x="9" y="23"/>
                  </a:lnTo>
                  <a:lnTo>
                    <a:pt x="21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9" name="Freeform 119"/>
            <p:cNvSpPr>
              <a:spLocks noEditPoints="1"/>
            </p:cNvSpPr>
            <p:nvPr/>
          </p:nvSpPr>
          <p:spPr bwMode="auto">
            <a:xfrm>
              <a:off x="4621" y="4134"/>
              <a:ext cx="32" cy="3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2" y="1"/>
                </a:cxn>
                <a:cxn ang="0">
                  <a:pos x="14" y="6"/>
                </a:cxn>
                <a:cxn ang="0">
                  <a:pos x="14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0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0"/>
                </a:cxn>
                <a:cxn ang="0">
                  <a:pos x="10" y="6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7" y="0"/>
                  </a:move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4" y="3"/>
                    <a:pt x="14" y="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2" y="15"/>
                  </a:cubicBezTo>
                  <a:cubicBezTo>
                    <a:pt x="1" y="14"/>
                    <a:pt x="0" y="13"/>
                    <a:pt x="0" y="1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5" y="12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1"/>
                    <a:pt x="10" y="10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1" name="Freeform 131"/>
            <p:cNvSpPr>
              <a:spLocks/>
            </p:cNvSpPr>
            <p:nvPr/>
          </p:nvSpPr>
          <p:spPr bwMode="auto">
            <a:xfrm>
              <a:off x="4820" y="4146"/>
              <a:ext cx="39" cy="2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17" y="4"/>
                </a:cxn>
                <a:cxn ang="0">
                  <a:pos x="17" y="11"/>
                </a:cxn>
                <a:cxn ang="0">
                  <a:pos x="14" y="11"/>
                </a:cxn>
                <a:cxn ang="0">
                  <a:pos x="14" y="5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3" y="5"/>
                </a:cxn>
                <a:cxn ang="0">
                  <a:pos x="3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17" h="11">
                  <a:moveTo>
                    <a:pt x="3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1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1" y="1"/>
                    <a:pt x="11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7" y="1"/>
                    <a:pt x="17" y="2"/>
                    <a:pt x="17" y="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1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3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2" name="Freeform 132"/>
            <p:cNvSpPr>
              <a:spLocks noEditPoints="1"/>
            </p:cNvSpPr>
            <p:nvPr/>
          </p:nvSpPr>
          <p:spPr bwMode="auto">
            <a:xfrm>
              <a:off x="4864" y="4146"/>
              <a:ext cx="25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7"/>
                    <a:pt x="1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8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3" name="Freeform 133"/>
            <p:cNvSpPr>
              <a:spLocks noEditPoints="1"/>
            </p:cNvSpPr>
            <p:nvPr/>
          </p:nvSpPr>
          <p:spPr bwMode="auto">
            <a:xfrm>
              <a:off x="4896" y="4134"/>
              <a:ext cx="7" cy="3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12"/>
                </a:cxn>
                <a:cxn ang="0">
                  <a:pos x="7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7" y="12"/>
                </a:cxn>
              </a:cxnLst>
              <a:rect l="0" t="0" r="r" b="b"/>
              <a:pathLst>
                <a:path w="7" h="37">
                  <a:moveTo>
                    <a:pt x="7" y="0"/>
                  </a:move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close/>
                  <a:moveTo>
                    <a:pt x="7" y="12"/>
                  </a:moveTo>
                  <a:lnTo>
                    <a:pt x="7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4" name="Rectangle 134"/>
            <p:cNvSpPr>
              <a:spLocks noChangeArrowheads="1"/>
            </p:cNvSpPr>
            <p:nvPr/>
          </p:nvSpPr>
          <p:spPr bwMode="auto">
            <a:xfrm>
              <a:off x="4910" y="4134"/>
              <a:ext cx="7" cy="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5" name="Freeform 135"/>
            <p:cNvSpPr>
              <a:spLocks noEditPoints="1"/>
            </p:cNvSpPr>
            <p:nvPr/>
          </p:nvSpPr>
          <p:spPr bwMode="auto">
            <a:xfrm>
              <a:off x="4922" y="4134"/>
              <a:ext cx="36" cy="39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4"/>
                </a:cxn>
                <a:cxn ang="0">
                  <a:pos x="12" y="4"/>
                </a:cxn>
                <a:cxn ang="0">
                  <a:pos x="11" y="11"/>
                </a:cxn>
                <a:cxn ang="0">
                  <a:pos x="11" y="11"/>
                </a:cxn>
                <a:cxn ang="0">
                  <a:pos x="12" y="11"/>
                </a:cxn>
                <a:cxn ang="0">
                  <a:pos x="13" y="10"/>
                </a:cxn>
                <a:cxn ang="0">
                  <a:pos x="14" y="7"/>
                </a:cxn>
                <a:cxn ang="0">
                  <a:pos x="12" y="3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4" y="13"/>
                </a:cxn>
                <a:cxn ang="0">
                  <a:pos x="8" y="15"/>
                </a:cxn>
                <a:cxn ang="0">
                  <a:pos x="11" y="14"/>
                </a:cxn>
                <a:cxn ang="0">
                  <a:pos x="12" y="13"/>
                </a:cxn>
                <a:cxn ang="0">
                  <a:pos x="15" y="13"/>
                </a:cxn>
                <a:cxn ang="0">
                  <a:pos x="12" y="16"/>
                </a:cxn>
                <a:cxn ang="0">
                  <a:pos x="8" y="17"/>
                </a:cxn>
                <a:cxn ang="0">
                  <a:pos x="2" y="14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3" y="2"/>
                </a:cxn>
                <a:cxn ang="0">
                  <a:pos x="16" y="7"/>
                </a:cxn>
                <a:cxn ang="0">
                  <a:pos x="14" y="11"/>
                </a:cxn>
                <a:cxn ang="0">
                  <a:pos x="10" y="13"/>
                </a:cxn>
                <a:cxn ang="0">
                  <a:pos x="9" y="13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7" y="13"/>
                </a:cxn>
                <a:cxn ang="0">
                  <a:pos x="4" y="12"/>
                </a:cxn>
                <a:cxn ang="0">
                  <a:pos x="3" y="9"/>
                </a:cxn>
                <a:cxn ang="0">
                  <a:pos x="4" y="6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0" y="5"/>
                </a:cxn>
                <a:cxn ang="0">
                  <a:pos x="6" y="9"/>
                </a:cxn>
                <a:cxn ang="0">
                  <a:pos x="6" y="10"/>
                </a:cxn>
                <a:cxn ang="0">
                  <a:pos x="7" y="11"/>
                </a:cxn>
                <a:cxn ang="0">
                  <a:pos x="9" y="10"/>
                </a:cxn>
                <a:cxn ang="0">
                  <a:pos x="10" y="8"/>
                </a:cxn>
                <a:cxn ang="0">
                  <a:pos x="9" y="7"/>
                </a:cxn>
                <a:cxn ang="0">
                  <a:pos x="8" y="6"/>
                </a:cxn>
                <a:cxn ang="0">
                  <a:pos x="6" y="7"/>
                </a:cxn>
                <a:cxn ang="0">
                  <a:pos x="6" y="9"/>
                </a:cxn>
              </a:cxnLst>
              <a:rect l="0" t="0" r="r" b="b"/>
              <a:pathLst>
                <a:path w="16" h="17">
                  <a:moveTo>
                    <a:pt x="10" y="5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1"/>
                    <a:pt x="13" y="11"/>
                    <a:pt x="13" y="10"/>
                  </a:cubicBezTo>
                  <a:cubicBezTo>
                    <a:pt x="14" y="10"/>
                    <a:pt x="14" y="9"/>
                    <a:pt x="14" y="7"/>
                  </a:cubicBezTo>
                  <a:cubicBezTo>
                    <a:pt x="14" y="6"/>
                    <a:pt x="13" y="4"/>
                    <a:pt x="12" y="3"/>
                  </a:cubicBezTo>
                  <a:cubicBezTo>
                    <a:pt x="11" y="2"/>
                    <a:pt x="10" y="2"/>
                    <a:pt x="8" y="2"/>
                  </a:cubicBezTo>
                  <a:cubicBezTo>
                    <a:pt x="6" y="2"/>
                    <a:pt x="5" y="2"/>
                    <a:pt x="4" y="4"/>
                  </a:cubicBezTo>
                  <a:cubicBezTo>
                    <a:pt x="2" y="5"/>
                    <a:pt x="2" y="6"/>
                    <a:pt x="2" y="8"/>
                  </a:cubicBezTo>
                  <a:cubicBezTo>
                    <a:pt x="2" y="10"/>
                    <a:pt x="2" y="12"/>
                    <a:pt x="4" y="13"/>
                  </a:cubicBezTo>
                  <a:cubicBezTo>
                    <a:pt x="5" y="14"/>
                    <a:pt x="6" y="15"/>
                    <a:pt x="8" y="15"/>
                  </a:cubicBezTo>
                  <a:cubicBezTo>
                    <a:pt x="9" y="15"/>
                    <a:pt x="10" y="14"/>
                    <a:pt x="11" y="14"/>
                  </a:cubicBezTo>
                  <a:cubicBezTo>
                    <a:pt x="11" y="14"/>
                    <a:pt x="12" y="14"/>
                    <a:pt x="12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8" y="17"/>
                  </a:cubicBezTo>
                  <a:cubicBezTo>
                    <a:pt x="6" y="17"/>
                    <a:pt x="4" y="16"/>
                    <a:pt x="2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2"/>
                  </a:cubicBezTo>
                  <a:cubicBezTo>
                    <a:pt x="15" y="3"/>
                    <a:pt x="16" y="5"/>
                    <a:pt x="16" y="7"/>
                  </a:cubicBezTo>
                  <a:cubicBezTo>
                    <a:pt x="16" y="8"/>
                    <a:pt x="15" y="10"/>
                    <a:pt x="14" y="11"/>
                  </a:cubicBezTo>
                  <a:cubicBezTo>
                    <a:pt x="13" y="12"/>
                    <a:pt x="12" y="13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9" y="13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6" y="13"/>
                    <a:pt x="5" y="13"/>
                    <a:pt x="4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4" y="6"/>
                  </a:cubicBezTo>
                  <a:cubicBezTo>
                    <a:pt x="5" y="5"/>
                    <a:pt x="6" y="4"/>
                    <a:pt x="7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5"/>
                    <a:pt x="10" y="5"/>
                    <a:pt x="10" y="5"/>
                  </a:cubicBezTo>
                  <a:close/>
                  <a:moveTo>
                    <a:pt x="6" y="9"/>
                  </a:moveTo>
                  <a:cubicBezTo>
                    <a:pt x="6" y="9"/>
                    <a:pt x="6" y="10"/>
                    <a:pt x="6" y="10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8" y="11"/>
                    <a:pt x="9" y="10"/>
                    <a:pt x="9" y="10"/>
                  </a:cubicBezTo>
                  <a:cubicBezTo>
                    <a:pt x="9" y="9"/>
                    <a:pt x="10" y="9"/>
                    <a:pt x="10" y="8"/>
                  </a:cubicBezTo>
                  <a:cubicBezTo>
                    <a:pt x="10" y="8"/>
                    <a:pt x="9" y="7"/>
                    <a:pt x="9" y="7"/>
                  </a:cubicBezTo>
                  <a:cubicBezTo>
                    <a:pt x="9" y="7"/>
                    <a:pt x="8" y="6"/>
                    <a:pt x="8" y="6"/>
                  </a:cubicBezTo>
                  <a:cubicBezTo>
                    <a:pt x="7" y="6"/>
                    <a:pt x="7" y="7"/>
                    <a:pt x="6" y="7"/>
                  </a:cubicBezTo>
                  <a:cubicBezTo>
                    <a:pt x="6" y="8"/>
                    <a:pt x="6" y="8"/>
                    <a:pt x="6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6" name="Freeform 136"/>
            <p:cNvSpPr>
              <a:spLocks noEditPoints="1"/>
            </p:cNvSpPr>
            <p:nvPr/>
          </p:nvSpPr>
          <p:spPr bwMode="auto">
            <a:xfrm>
              <a:off x="4961" y="4146"/>
              <a:ext cx="25" cy="27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3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7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11"/>
                    <a:pt x="6" y="11"/>
                  </a:cubicBezTo>
                  <a:cubicBezTo>
                    <a:pt x="5" y="11"/>
                    <a:pt x="5" y="12"/>
                    <a:pt x="4" y="12"/>
                  </a:cubicBezTo>
                  <a:cubicBezTo>
                    <a:pt x="2" y="12"/>
                    <a:pt x="1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1" y="5"/>
                    <a:pt x="2" y="4"/>
                    <a:pt x="4" y="4"/>
                  </a:cubicBezTo>
                  <a:cubicBezTo>
                    <a:pt x="5" y="4"/>
                    <a:pt x="5" y="4"/>
                    <a:pt x="6" y="5"/>
                  </a:cubicBezTo>
                  <a:cubicBezTo>
                    <a:pt x="6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7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7" name="Freeform 137"/>
            <p:cNvSpPr>
              <a:spLocks noEditPoints="1"/>
            </p:cNvSpPr>
            <p:nvPr/>
          </p:nvSpPr>
          <p:spPr bwMode="auto">
            <a:xfrm>
              <a:off x="4991" y="4134"/>
              <a:ext cx="25" cy="39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16"/>
                </a:cxn>
                <a:cxn ang="0">
                  <a:pos x="7" y="16"/>
                </a:cxn>
                <a:cxn ang="0">
                  <a:pos x="8" y="14"/>
                </a:cxn>
                <a:cxn ang="0">
                  <a:pos x="7" y="14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7"/>
                </a:cxn>
                <a:cxn ang="0">
                  <a:pos x="7" y="11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1"/>
                </a:cxn>
              </a:cxnLst>
              <a:rect l="0" t="0" r="r" b="b"/>
              <a:pathLst>
                <a:path w="11" h="17">
                  <a:moveTo>
                    <a:pt x="7" y="7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6"/>
                    <a:pt x="6" y="16"/>
                  </a:cubicBezTo>
                  <a:cubicBezTo>
                    <a:pt x="6" y="16"/>
                    <a:pt x="5" y="17"/>
                    <a:pt x="4" y="17"/>
                  </a:cubicBezTo>
                  <a:cubicBezTo>
                    <a:pt x="3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5"/>
                    <a:pt x="7" y="6"/>
                    <a:pt x="7" y="7"/>
                  </a:cubicBezTo>
                  <a:close/>
                  <a:moveTo>
                    <a:pt x="7" y="11"/>
                  </a:moveTo>
                  <a:cubicBezTo>
                    <a:pt x="7" y="10"/>
                    <a:pt x="7" y="9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6" y="14"/>
                    <a:pt x="7" y="14"/>
                    <a:pt x="7" y="13"/>
                  </a:cubicBezTo>
                  <a:cubicBezTo>
                    <a:pt x="7" y="13"/>
                    <a:pt x="7" y="12"/>
                    <a:pt x="7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8" name="Freeform 138"/>
            <p:cNvSpPr>
              <a:spLocks/>
            </p:cNvSpPr>
            <p:nvPr/>
          </p:nvSpPr>
          <p:spPr bwMode="auto">
            <a:xfrm>
              <a:off x="5019" y="4146"/>
              <a:ext cx="27" cy="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0" y="25"/>
                </a:cxn>
                <a:cxn ang="0">
                  <a:pos x="7" y="2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18" y="0"/>
                </a:cxn>
                <a:cxn ang="0">
                  <a:pos x="27" y="0"/>
                </a:cxn>
              </a:cxnLst>
              <a:rect l="0" t="0" r="r" b="b"/>
              <a:pathLst>
                <a:path w="27" h="25">
                  <a:moveTo>
                    <a:pt x="27" y="0"/>
                  </a:moveTo>
                  <a:lnTo>
                    <a:pt x="20" y="25"/>
                  </a:lnTo>
                  <a:lnTo>
                    <a:pt x="7" y="25"/>
                  </a:lnTo>
                  <a:lnTo>
                    <a:pt x="0" y="0"/>
                  </a:lnTo>
                  <a:lnTo>
                    <a:pt x="9" y="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8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9" name="Freeform 139"/>
            <p:cNvSpPr>
              <a:spLocks noEditPoints="1"/>
            </p:cNvSpPr>
            <p:nvPr/>
          </p:nvSpPr>
          <p:spPr bwMode="auto">
            <a:xfrm>
              <a:off x="5049" y="4134"/>
              <a:ext cx="9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2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9" y="12"/>
                </a:cxn>
              </a:cxnLst>
              <a:rect l="0" t="0" r="r" b="b"/>
              <a:pathLst>
                <a:path w="9" h="37">
                  <a:moveTo>
                    <a:pt x="9" y="0"/>
                  </a:move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2"/>
                  </a:moveTo>
                  <a:lnTo>
                    <a:pt x="9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0" name="Freeform 140"/>
            <p:cNvSpPr>
              <a:spLocks/>
            </p:cNvSpPr>
            <p:nvPr/>
          </p:nvSpPr>
          <p:spPr bwMode="auto">
            <a:xfrm>
              <a:off x="5063" y="4146"/>
              <a:ext cx="25" cy="2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10" y="5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5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0" y="3"/>
                </a:cxn>
              </a:cxnLst>
              <a:rect l="0" t="0" r="r" b="b"/>
              <a:pathLst>
                <a:path w="11" h="12">
                  <a:moveTo>
                    <a:pt x="1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7" y="4"/>
                    <a:pt x="9" y="4"/>
                    <a:pt x="10" y="5"/>
                  </a:cubicBezTo>
                  <a:cubicBezTo>
                    <a:pt x="11" y="5"/>
                    <a:pt x="11" y="6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5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7"/>
                    <a:pt x="2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9" y="1"/>
                  </a:cubicBezTo>
                  <a:cubicBezTo>
                    <a:pt x="10" y="1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1" name="Rectangle 141"/>
            <p:cNvSpPr>
              <a:spLocks noChangeArrowheads="1"/>
            </p:cNvSpPr>
            <p:nvPr/>
          </p:nvSpPr>
          <p:spPr bwMode="auto">
            <a:xfrm>
              <a:off x="5093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2" name="Freeform 142"/>
            <p:cNvSpPr>
              <a:spLocks/>
            </p:cNvSpPr>
            <p:nvPr/>
          </p:nvSpPr>
          <p:spPr bwMode="auto">
            <a:xfrm>
              <a:off x="5109" y="4146"/>
              <a:ext cx="23" cy="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1"/>
                </a:cxn>
                <a:cxn ang="0">
                  <a:pos x="10" y="4"/>
                </a:cxn>
                <a:cxn ang="0">
                  <a:pos x="10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0" h="11">
                  <a:moveTo>
                    <a:pt x="4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10" y="2"/>
                    <a:pt x="10" y="3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3" name="Freeform 143"/>
            <p:cNvSpPr>
              <a:spLocks/>
            </p:cNvSpPr>
            <p:nvPr/>
          </p:nvSpPr>
          <p:spPr bwMode="auto">
            <a:xfrm>
              <a:off x="5134" y="4146"/>
              <a:ext cx="26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7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8"/>
                  </a:cubicBezTo>
                  <a:cubicBezTo>
                    <a:pt x="7" y="8"/>
                    <a:pt x="8" y="8"/>
                    <a:pt x="8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pic>
        <p:nvPicPr>
          <p:cNvPr id="14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2276872"/>
            <a:ext cx="1743979" cy="2434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" name="TextBox 147"/>
          <p:cNvSpPr txBox="1"/>
          <p:nvPr/>
        </p:nvSpPr>
        <p:spPr>
          <a:xfrm>
            <a:off x="323528" y="1268760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Для создания «Банка новинок» и «Каталога новинок» мы используем:</a:t>
            </a:r>
          </a:p>
        </p:txBody>
      </p:sp>
      <p:sp>
        <p:nvSpPr>
          <p:cNvPr id="152" name="Стрелка вправо 151"/>
          <p:cNvSpPr/>
          <p:nvPr/>
        </p:nvSpPr>
        <p:spPr>
          <a:xfrm rot="20248868">
            <a:off x="2663123" y="3890102"/>
            <a:ext cx="989801" cy="4320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Стрелка вправо 153"/>
          <p:cNvSpPr/>
          <p:nvPr/>
        </p:nvSpPr>
        <p:spPr>
          <a:xfrm rot="1432494">
            <a:off x="2740085" y="2595754"/>
            <a:ext cx="948580" cy="39965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700808"/>
            <a:ext cx="1707679" cy="125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" name="TextBox 166"/>
          <p:cNvSpPr txBox="1"/>
          <p:nvPr/>
        </p:nvSpPr>
        <p:spPr>
          <a:xfrm>
            <a:off x="179512" y="314096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rgbClr val="FF0000"/>
                </a:solidFill>
              </a:rPr>
              <a:t>Корпоративные</a:t>
            </a:r>
            <a:r>
              <a:rPr lang="ru-RU" sz="900" dirty="0" smtClean="0">
                <a:solidFill>
                  <a:srgbClr val="FF0000"/>
                </a:solidFill>
              </a:rPr>
              <a:t> </a:t>
            </a:r>
            <a:r>
              <a:rPr lang="ru-RU" sz="900" b="1" dirty="0" smtClean="0">
                <a:solidFill>
                  <a:srgbClr val="FF0000"/>
                </a:solidFill>
              </a:rPr>
              <a:t>порталы российских и зарубежных компаний</a:t>
            </a:r>
            <a:endParaRPr lang="ru-RU" sz="900" b="1" dirty="0">
              <a:solidFill>
                <a:srgbClr val="FF000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2132856"/>
            <a:ext cx="1539633" cy="1061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3861048"/>
            <a:ext cx="1071722" cy="140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584" y="4221088"/>
            <a:ext cx="1077421" cy="142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03648" y="4581128"/>
            <a:ext cx="1152128" cy="1501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" name="TextBox 173"/>
          <p:cNvSpPr txBox="1"/>
          <p:nvPr/>
        </p:nvSpPr>
        <p:spPr>
          <a:xfrm>
            <a:off x="323528" y="6093296"/>
            <a:ext cx="23762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70C0"/>
                </a:solidFill>
              </a:rPr>
              <a:t>Отраслевые журналы и газеты</a:t>
            </a:r>
            <a:endParaRPr lang="ru-RU" sz="1000" b="1" dirty="0">
              <a:solidFill>
                <a:srgbClr val="0070C0"/>
              </a:solidFill>
            </a:endParaRP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52320" y="1772816"/>
            <a:ext cx="1497190" cy="1229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76256" y="2060848"/>
            <a:ext cx="173984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" name="Стрелка вправо 176"/>
          <p:cNvSpPr/>
          <p:nvPr/>
        </p:nvSpPr>
        <p:spPr>
          <a:xfrm rot="9717983">
            <a:off x="5620310" y="2526679"/>
            <a:ext cx="948580" cy="39965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TextBox 177"/>
          <p:cNvSpPr txBox="1"/>
          <p:nvPr/>
        </p:nvSpPr>
        <p:spPr>
          <a:xfrm>
            <a:off x="6660232" y="3356992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rgbClr val="0070C0"/>
                </a:solidFill>
              </a:rPr>
              <a:t>Российские</a:t>
            </a:r>
            <a:r>
              <a:rPr lang="ru-RU" sz="1000" b="1" dirty="0" smtClean="0">
                <a:solidFill>
                  <a:srgbClr val="0070C0"/>
                </a:solidFill>
              </a:rPr>
              <a:t> и зарубежные отраслевые порталы</a:t>
            </a:r>
            <a:endParaRPr lang="ru-RU" sz="1000" b="1" dirty="0">
              <a:solidFill>
                <a:srgbClr val="0070C0"/>
              </a:solidFill>
            </a:endParaRPr>
          </a:p>
        </p:txBody>
      </p:sp>
      <p:sp>
        <p:nvSpPr>
          <p:cNvPr id="179" name="Стрелка вправо 178"/>
          <p:cNvSpPr/>
          <p:nvPr/>
        </p:nvSpPr>
        <p:spPr>
          <a:xfrm rot="12025208">
            <a:off x="5696391" y="4092153"/>
            <a:ext cx="989801" cy="4320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92280" y="4077072"/>
            <a:ext cx="1613563" cy="1942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1" name="TextBox 180"/>
          <p:cNvSpPr txBox="1"/>
          <p:nvPr/>
        </p:nvSpPr>
        <p:spPr>
          <a:xfrm>
            <a:off x="6948264" y="594928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rgbClr val="FF0000"/>
                </a:solidFill>
              </a:rPr>
              <a:t>Анкетирование участников рынка</a:t>
            </a:r>
            <a:endParaRPr lang="ru-RU" sz="900" b="1" dirty="0">
              <a:solidFill>
                <a:srgbClr val="FF0000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3707904" y="4797152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Банк новинок</a:t>
            </a:r>
            <a:endParaRPr lang="ru-RU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162" descr="abstract-waves-on-a-blue-background.jpg"/>
          <p:cNvPicPr>
            <a:picLocks noChangeAspect="1"/>
          </p:cNvPicPr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blipFill dpi="0" rotWithShape="1">
            <a:blip r:embed="rId3" cstate="print">
              <a:lum bright="-2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928688"/>
          </a:xfrm>
        </p:spPr>
        <p:txBody>
          <a:bodyPr/>
          <a:lstStyle/>
          <a:p>
            <a:pPr algn="r" eaLnBrk="1" hangingPunct="1"/>
            <a:r>
              <a:rPr lang="ru-RU" sz="32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Структура описания</a:t>
            </a:r>
          </a:p>
        </p:txBody>
      </p:sp>
      <p:grpSp>
        <p:nvGrpSpPr>
          <p:cNvPr id="2" name="Группа 163"/>
          <p:cNvGrpSpPr/>
          <p:nvPr/>
        </p:nvGrpSpPr>
        <p:grpSpPr>
          <a:xfrm>
            <a:off x="428596" y="301607"/>
            <a:ext cx="2246313" cy="555625"/>
            <a:chOff x="288925" y="230188"/>
            <a:chExt cx="2246313" cy="555625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5129" name="Freeform 18"/>
            <p:cNvSpPr>
              <a:spLocks noEditPoints="1"/>
            </p:cNvSpPr>
            <p:nvPr/>
          </p:nvSpPr>
          <p:spPr bwMode="auto">
            <a:xfrm>
              <a:off x="1835150" y="549275"/>
              <a:ext cx="700088" cy="236538"/>
            </a:xfrm>
            <a:custGeom>
              <a:avLst/>
              <a:gdLst>
                <a:gd name="T0" fmla="*/ 2147483647 w 187"/>
                <a:gd name="T1" fmla="*/ 2147483647 h 63"/>
                <a:gd name="T2" fmla="*/ 2147483647 w 187"/>
                <a:gd name="T3" fmla="*/ 2147483647 h 63"/>
                <a:gd name="T4" fmla="*/ 2147483647 w 187"/>
                <a:gd name="T5" fmla="*/ 2147483647 h 63"/>
                <a:gd name="T6" fmla="*/ 2147483647 w 187"/>
                <a:gd name="T7" fmla="*/ 2147483647 h 63"/>
                <a:gd name="T8" fmla="*/ 2147483647 w 187"/>
                <a:gd name="T9" fmla="*/ 2147483647 h 63"/>
                <a:gd name="T10" fmla="*/ 2147483647 w 187"/>
                <a:gd name="T11" fmla="*/ 2147483647 h 63"/>
                <a:gd name="T12" fmla="*/ 2147483647 w 187"/>
                <a:gd name="T13" fmla="*/ 2147483647 h 63"/>
                <a:gd name="T14" fmla="*/ 2147483647 w 187"/>
                <a:gd name="T15" fmla="*/ 2147483647 h 63"/>
                <a:gd name="T16" fmla="*/ 2147483647 w 187"/>
                <a:gd name="T17" fmla="*/ 2147483647 h 63"/>
                <a:gd name="T18" fmla="*/ 2147483647 w 187"/>
                <a:gd name="T19" fmla="*/ 2147483647 h 63"/>
                <a:gd name="T20" fmla="*/ 2147483647 w 187"/>
                <a:gd name="T21" fmla="*/ 2147483647 h 63"/>
                <a:gd name="T22" fmla="*/ 2147483647 w 187"/>
                <a:gd name="T23" fmla="*/ 2147483647 h 63"/>
                <a:gd name="T24" fmla="*/ 2147483647 w 187"/>
                <a:gd name="T25" fmla="*/ 2147483647 h 63"/>
                <a:gd name="T26" fmla="*/ 2147483647 w 187"/>
                <a:gd name="T27" fmla="*/ 2147483647 h 63"/>
                <a:gd name="T28" fmla="*/ 2147483647 w 187"/>
                <a:gd name="T29" fmla="*/ 2147483647 h 63"/>
                <a:gd name="T30" fmla="*/ 2147483647 w 187"/>
                <a:gd name="T31" fmla="*/ 2147483647 h 63"/>
                <a:gd name="T32" fmla="*/ 2147483647 w 187"/>
                <a:gd name="T33" fmla="*/ 2147483647 h 63"/>
                <a:gd name="T34" fmla="*/ 2147483647 w 187"/>
                <a:gd name="T35" fmla="*/ 2147483647 h 63"/>
                <a:gd name="T36" fmla="*/ 2147483647 w 187"/>
                <a:gd name="T37" fmla="*/ 2147483647 h 63"/>
                <a:gd name="T38" fmla="*/ 2147483647 w 187"/>
                <a:gd name="T39" fmla="*/ 2147483647 h 63"/>
                <a:gd name="T40" fmla="*/ 2147483647 w 187"/>
                <a:gd name="T41" fmla="*/ 2147483647 h 63"/>
                <a:gd name="T42" fmla="*/ 2147483647 w 187"/>
                <a:gd name="T43" fmla="*/ 2147483647 h 63"/>
                <a:gd name="T44" fmla="*/ 2147483647 w 187"/>
                <a:gd name="T45" fmla="*/ 2147483647 h 63"/>
                <a:gd name="T46" fmla="*/ 2147483647 w 187"/>
                <a:gd name="T47" fmla="*/ 2147483647 h 63"/>
                <a:gd name="T48" fmla="*/ 2147483647 w 187"/>
                <a:gd name="T49" fmla="*/ 2147483647 h 63"/>
                <a:gd name="T50" fmla="*/ 2147483647 w 187"/>
                <a:gd name="T51" fmla="*/ 2147483647 h 63"/>
                <a:gd name="T52" fmla="*/ 2147483647 w 187"/>
                <a:gd name="T53" fmla="*/ 2147483647 h 63"/>
                <a:gd name="T54" fmla="*/ 2147483647 w 187"/>
                <a:gd name="T55" fmla="*/ 2147483647 h 63"/>
                <a:gd name="T56" fmla="*/ 2147483647 w 187"/>
                <a:gd name="T57" fmla="*/ 2147483647 h 63"/>
                <a:gd name="T58" fmla="*/ 2147483647 w 187"/>
                <a:gd name="T59" fmla="*/ 2147483647 h 63"/>
                <a:gd name="T60" fmla="*/ 2147483647 w 187"/>
                <a:gd name="T61" fmla="*/ 2147483647 h 63"/>
                <a:gd name="T62" fmla="*/ 2147483647 w 187"/>
                <a:gd name="T63" fmla="*/ 2147483647 h 63"/>
                <a:gd name="T64" fmla="*/ 2147483647 w 187"/>
                <a:gd name="T65" fmla="*/ 2147483647 h 63"/>
                <a:gd name="T66" fmla="*/ 2147483647 w 187"/>
                <a:gd name="T67" fmla="*/ 2147483647 h 63"/>
                <a:gd name="T68" fmla="*/ 2147483647 w 187"/>
                <a:gd name="T69" fmla="*/ 2147483647 h 63"/>
                <a:gd name="T70" fmla="*/ 2147483647 w 187"/>
                <a:gd name="T71" fmla="*/ 2147483647 h 63"/>
                <a:gd name="T72" fmla="*/ 2147483647 w 187"/>
                <a:gd name="T73" fmla="*/ 2147483647 h 63"/>
                <a:gd name="T74" fmla="*/ 2147483647 w 187"/>
                <a:gd name="T75" fmla="*/ 2147483647 h 63"/>
                <a:gd name="T76" fmla="*/ 2147483647 w 187"/>
                <a:gd name="T77" fmla="*/ 2147483647 h 63"/>
                <a:gd name="T78" fmla="*/ 2147483647 w 187"/>
                <a:gd name="T79" fmla="*/ 2147483647 h 63"/>
                <a:gd name="T80" fmla="*/ 2147483647 w 187"/>
                <a:gd name="T81" fmla="*/ 2147483647 h 63"/>
                <a:gd name="T82" fmla="*/ 2147483647 w 187"/>
                <a:gd name="T83" fmla="*/ 2147483647 h 63"/>
                <a:gd name="T84" fmla="*/ 2147483647 w 187"/>
                <a:gd name="T85" fmla="*/ 2147483647 h 63"/>
                <a:gd name="T86" fmla="*/ 2147483647 w 187"/>
                <a:gd name="T87" fmla="*/ 2147483647 h 63"/>
                <a:gd name="T88" fmla="*/ 2147483647 w 187"/>
                <a:gd name="T89" fmla="*/ 2147483647 h 63"/>
                <a:gd name="T90" fmla="*/ 2147483647 w 187"/>
                <a:gd name="T91" fmla="*/ 2147483647 h 63"/>
                <a:gd name="T92" fmla="*/ 2147483647 w 187"/>
                <a:gd name="T93" fmla="*/ 2147483647 h 63"/>
                <a:gd name="T94" fmla="*/ 2147483647 w 187"/>
                <a:gd name="T95" fmla="*/ 2147483647 h 63"/>
                <a:gd name="T96" fmla="*/ 2147483647 w 187"/>
                <a:gd name="T97" fmla="*/ 2147483647 h 63"/>
                <a:gd name="T98" fmla="*/ 2147483647 w 187"/>
                <a:gd name="T99" fmla="*/ 2147483647 h 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7"/>
                <a:gd name="T151" fmla="*/ 0 h 63"/>
                <a:gd name="T152" fmla="*/ 187 w 187"/>
                <a:gd name="T153" fmla="*/ 63 h 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7" h="63">
                  <a:moveTo>
                    <a:pt x="174" y="43"/>
                  </a:moveTo>
                  <a:cubicBezTo>
                    <a:pt x="170" y="45"/>
                    <a:pt x="167" y="47"/>
                    <a:pt x="163" y="48"/>
                  </a:cubicBezTo>
                  <a:cubicBezTo>
                    <a:pt x="161" y="49"/>
                    <a:pt x="159" y="49"/>
                    <a:pt x="157" y="49"/>
                  </a:cubicBezTo>
                  <a:cubicBezTo>
                    <a:pt x="156" y="50"/>
                    <a:pt x="154" y="50"/>
                    <a:pt x="153" y="50"/>
                  </a:cubicBezTo>
                  <a:cubicBezTo>
                    <a:pt x="150" y="50"/>
                    <a:pt x="147" y="49"/>
                    <a:pt x="145" y="47"/>
                  </a:cubicBezTo>
                  <a:cubicBezTo>
                    <a:pt x="143" y="45"/>
                    <a:pt x="142" y="43"/>
                    <a:pt x="142" y="40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8" y="36"/>
                    <a:pt x="153" y="34"/>
                    <a:pt x="157" y="32"/>
                  </a:cubicBezTo>
                  <a:cubicBezTo>
                    <a:pt x="161" y="30"/>
                    <a:pt x="164" y="29"/>
                    <a:pt x="166" y="28"/>
                  </a:cubicBezTo>
                  <a:cubicBezTo>
                    <a:pt x="173" y="24"/>
                    <a:pt x="178" y="21"/>
                    <a:pt x="181" y="18"/>
                  </a:cubicBezTo>
                  <a:cubicBezTo>
                    <a:pt x="184" y="14"/>
                    <a:pt x="186" y="11"/>
                    <a:pt x="186" y="7"/>
                  </a:cubicBezTo>
                  <a:cubicBezTo>
                    <a:pt x="186" y="5"/>
                    <a:pt x="185" y="3"/>
                    <a:pt x="183" y="2"/>
                  </a:cubicBezTo>
                  <a:cubicBezTo>
                    <a:pt x="181" y="1"/>
                    <a:pt x="179" y="0"/>
                    <a:pt x="175" y="0"/>
                  </a:cubicBezTo>
                  <a:cubicBezTo>
                    <a:pt x="172" y="0"/>
                    <a:pt x="167" y="1"/>
                    <a:pt x="162" y="3"/>
                  </a:cubicBezTo>
                  <a:cubicBezTo>
                    <a:pt x="160" y="3"/>
                    <a:pt x="159" y="4"/>
                    <a:pt x="157" y="4"/>
                  </a:cubicBezTo>
                  <a:cubicBezTo>
                    <a:pt x="154" y="6"/>
                    <a:pt x="150" y="8"/>
                    <a:pt x="146" y="11"/>
                  </a:cubicBezTo>
                  <a:cubicBezTo>
                    <a:pt x="139" y="16"/>
                    <a:pt x="133" y="21"/>
                    <a:pt x="130" y="26"/>
                  </a:cubicBezTo>
                  <a:cubicBezTo>
                    <a:pt x="128" y="28"/>
                    <a:pt x="127" y="31"/>
                    <a:pt x="126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9" y="39"/>
                    <a:pt x="114" y="42"/>
                    <a:pt x="111" y="43"/>
                  </a:cubicBezTo>
                  <a:cubicBezTo>
                    <a:pt x="108" y="45"/>
                    <a:pt x="106" y="46"/>
                    <a:pt x="104" y="46"/>
                  </a:cubicBezTo>
                  <a:cubicBezTo>
                    <a:pt x="101" y="46"/>
                    <a:pt x="100" y="44"/>
                    <a:pt x="100" y="42"/>
                  </a:cubicBezTo>
                  <a:cubicBezTo>
                    <a:pt x="100" y="38"/>
                    <a:pt x="106" y="30"/>
                    <a:pt x="118" y="20"/>
                  </a:cubicBezTo>
                  <a:cubicBezTo>
                    <a:pt x="121" y="17"/>
                    <a:pt x="122" y="15"/>
                    <a:pt x="122" y="14"/>
                  </a:cubicBezTo>
                  <a:cubicBezTo>
                    <a:pt x="122" y="12"/>
                    <a:pt x="122" y="9"/>
                    <a:pt x="121" y="7"/>
                  </a:cubicBezTo>
                  <a:cubicBezTo>
                    <a:pt x="120" y="4"/>
                    <a:pt x="119" y="3"/>
                    <a:pt x="118" y="3"/>
                  </a:cubicBezTo>
                  <a:cubicBezTo>
                    <a:pt x="115" y="3"/>
                    <a:pt x="112" y="4"/>
                    <a:pt x="109" y="6"/>
                  </a:cubicBezTo>
                  <a:cubicBezTo>
                    <a:pt x="102" y="10"/>
                    <a:pt x="96" y="13"/>
                    <a:pt x="91" y="17"/>
                  </a:cubicBezTo>
                  <a:cubicBezTo>
                    <a:pt x="86" y="21"/>
                    <a:pt x="82" y="24"/>
                    <a:pt x="78" y="28"/>
                  </a:cubicBezTo>
                  <a:cubicBezTo>
                    <a:pt x="74" y="31"/>
                    <a:pt x="71" y="34"/>
                    <a:pt x="69" y="36"/>
                  </a:cubicBezTo>
                  <a:cubicBezTo>
                    <a:pt x="67" y="38"/>
                    <a:pt x="65" y="39"/>
                    <a:pt x="65" y="39"/>
                  </a:cubicBezTo>
                  <a:cubicBezTo>
                    <a:pt x="63" y="39"/>
                    <a:pt x="63" y="38"/>
                    <a:pt x="63" y="37"/>
                  </a:cubicBezTo>
                  <a:cubicBezTo>
                    <a:pt x="63" y="34"/>
                    <a:pt x="68" y="28"/>
                    <a:pt x="79" y="18"/>
                  </a:cubicBezTo>
                  <a:cubicBezTo>
                    <a:pt x="80" y="16"/>
                    <a:pt x="81" y="16"/>
                    <a:pt x="82" y="15"/>
                  </a:cubicBezTo>
                  <a:cubicBezTo>
                    <a:pt x="82" y="15"/>
                    <a:pt x="83" y="14"/>
                    <a:pt x="83" y="13"/>
                  </a:cubicBezTo>
                  <a:cubicBezTo>
                    <a:pt x="83" y="13"/>
                    <a:pt x="84" y="12"/>
                    <a:pt x="84" y="12"/>
                  </a:cubicBezTo>
                  <a:cubicBezTo>
                    <a:pt x="84" y="10"/>
                    <a:pt x="83" y="10"/>
                    <a:pt x="82" y="9"/>
                  </a:cubicBezTo>
                  <a:cubicBezTo>
                    <a:pt x="80" y="8"/>
                    <a:pt x="79" y="8"/>
                    <a:pt x="76" y="8"/>
                  </a:cubicBezTo>
                  <a:cubicBezTo>
                    <a:pt x="73" y="8"/>
                    <a:pt x="70" y="9"/>
                    <a:pt x="67" y="12"/>
                  </a:cubicBezTo>
                  <a:cubicBezTo>
                    <a:pt x="63" y="15"/>
                    <a:pt x="59" y="19"/>
                    <a:pt x="55" y="25"/>
                  </a:cubicBezTo>
                  <a:cubicBezTo>
                    <a:pt x="52" y="28"/>
                    <a:pt x="51" y="30"/>
                    <a:pt x="49" y="32"/>
                  </a:cubicBezTo>
                  <a:cubicBezTo>
                    <a:pt x="49" y="32"/>
                    <a:pt x="49" y="33"/>
                    <a:pt x="49" y="33"/>
                  </a:cubicBezTo>
                  <a:cubicBezTo>
                    <a:pt x="49" y="34"/>
                    <a:pt x="49" y="34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3" y="39"/>
                    <a:pt x="38" y="42"/>
                    <a:pt x="35" y="43"/>
                  </a:cubicBezTo>
                  <a:cubicBezTo>
                    <a:pt x="31" y="45"/>
                    <a:pt x="28" y="46"/>
                    <a:pt x="25" y="46"/>
                  </a:cubicBezTo>
                  <a:cubicBezTo>
                    <a:pt x="21" y="46"/>
                    <a:pt x="19" y="46"/>
                    <a:pt x="17" y="44"/>
                  </a:cubicBezTo>
                  <a:cubicBezTo>
                    <a:pt x="15" y="43"/>
                    <a:pt x="15" y="41"/>
                    <a:pt x="15" y="39"/>
                  </a:cubicBezTo>
                  <a:cubicBezTo>
                    <a:pt x="15" y="37"/>
                    <a:pt x="15" y="35"/>
                    <a:pt x="17" y="33"/>
                  </a:cubicBezTo>
                  <a:cubicBezTo>
                    <a:pt x="19" y="31"/>
                    <a:pt x="23" y="28"/>
                    <a:pt x="29" y="24"/>
                  </a:cubicBezTo>
                  <a:cubicBezTo>
                    <a:pt x="31" y="22"/>
                    <a:pt x="34" y="20"/>
                    <a:pt x="36" y="16"/>
                  </a:cubicBezTo>
                  <a:cubicBezTo>
                    <a:pt x="39" y="12"/>
                    <a:pt x="40" y="9"/>
                    <a:pt x="40" y="7"/>
                  </a:cubicBezTo>
                  <a:cubicBezTo>
                    <a:pt x="40" y="5"/>
                    <a:pt x="38" y="4"/>
                    <a:pt x="34" y="4"/>
                  </a:cubicBezTo>
                  <a:cubicBezTo>
                    <a:pt x="26" y="4"/>
                    <a:pt x="17" y="10"/>
                    <a:pt x="7" y="22"/>
                  </a:cubicBezTo>
                  <a:cubicBezTo>
                    <a:pt x="7" y="22"/>
                    <a:pt x="7" y="23"/>
                    <a:pt x="6" y="23"/>
                  </a:cubicBezTo>
                  <a:cubicBezTo>
                    <a:pt x="5" y="25"/>
                    <a:pt x="4" y="27"/>
                    <a:pt x="3" y="28"/>
                  </a:cubicBezTo>
                  <a:cubicBezTo>
                    <a:pt x="2" y="29"/>
                    <a:pt x="2" y="30"/>
                    <a:pt x="1" y="32"/>
                  </a:cubicBezTo>
                  <a:cubicBezTo>
                    <a:pt x="1" y="34"/>
                    <a:pt x="0" y="37"/>
                    <a:pt x="0" y="39"/>
                  </a:cubicBezTo>
                  <a:cubicBezTo>
                    <a:pt x="0" y="44"/>
                    <a:pt x="2" y="49"/>
                    <a:pt x="4" y="54"/>
                  </a:cubicBezTo>
                  <a:cubicBezTo>
                    <a:pt x="5" y="55"/>
                    <a:pt x="6" y="56"/>
                    <a:pt x="6" y="57"/>
                  </a:cubicBezTo>
                  <a:cubicBezTo>
                    <a:pt x="9" y="60"/>
                    <a:pt x="12" y="61"/>
                    <a:pt x="17" y="61"/>
                  </a:cubicBezTo>
                  <a:cubicBezTo>
                    <a:pt x="21" y="61"/>
                    <a:pt x="26" y="60"/>
                    <a:pt x="32" y="56"/>
                  </a:cubicBezTo>
                  <a:cubicBezTo>
                    <a:pt x="37" y="53"/>
                    <a:pt x="42" y="48"/>
                    <a:pt x="48" y="42"/>
                  </a:cubicBezTo>
                  <a:cubicBezTo>
                    <a:pt x="48" y="42"/>
                    <a:pt x="49" y="42"/>
                    <a:pt x="49" y="42"/>
                  </a:cubicBezTo>
                  <a:cubicBezTo>
                    <a:pt x="49" y="44"/>
                    <a:pt x="49" y="46"/>
                    <a:pt x="49" y="47"/>
                  </a:cubicBezTo>
                  <a:cubicBezTo>
                    <a:pt x="50" y="49"/>
                    <a:pt x="50" y="51"/>
                    <a:pt x="51" y="52"/>
                  </a:cubicBezTo>
                  <a:cubicBezTo>
                    <a:pt x="53" y="56"/>
                    <a:pt x="55" y="58"/>
                    <a:pt x="57" y="58"/>
                  </a:cubicBezTo>
                  <a:cubicBezTo>
                    <a:pt x="59" y="58"/>
                    <a:pt x="60" y="57"/>
                    <a:pt x="61" y="56"/>
                  </a:cubicBezTo>
                  <a:cubicBezTo>
                    <a:pt x="63" y="55"/>
                    <a:pt x="65" y="53"/>
                    <a:pt x="68" y="49"/>
                  </a:cubicBezTo>
                  <a:cubicBezTo>
                    <a:pt x="71" y="46"/>
                    <a:pt x="74" y="43"/>
                    <a:pt x="76" y="41"/>
                  </a:cubicBezTo>
                  <a:cubicBezTo>
                    <a:pt x="79" y="38"/>
                    <a:pt x="82" y="35"/>
                    <a:pt x="86" y="32"/>
                  </a:cubicBezTo>
                  <a:cubicBezTo>
                    <a:pt x="92" y="27"/>
                    <a:pt x="97" y="24"/>
                    <a:pt x="101" y="23"/>
                  </a:cubicBezTo>
                  <a:cubicBezTo>
                    <a:pt x="97" y="27"/>
                    <a:pt x="95" y="31"/>
                    <a:pt x="92" y="34"/>
                  </a:cubicBezTo>
                  <a:cubicBezTo>
                    <a:pt x="90" y="38"/>
                    <a:pt x="88" y="40"/>
                    <a:pt x="87" y="42"/>
                  </a:cubicBezTo>
                  <a:cubicBezTo>
                    <a:pt x="85" y="44"/>
                    <a:pt x="85" y="46"/>
                    <a:pt x="84" y="47"/>
                  </a:cubicBezTo>
                  <a:cubicBezTo>
                    <a:pt x="83" y="49"/>
                    <a:pt x="83" y="51"/>
                    <a:pt x="83" y="53"/>
                  </a:cubicBezTo>
                  <a:cubicBezTo>
                    <a:pt x="83" y="58"/>
                    <a:pt x="86" y="61"/>
                    <a:pt x="91" y="61"/>
                  </a:cubicBezTo>
                  <a:cubicBezTo>
                    <a:pt x="94" y="61"/>
                    <a:pt x="99" y="60"/>
                    <a:pt x="104" y="57"/>
                  </a:cubicBezTo>
                  <a:cubicBezTo>
                    <a:pt x="109" y="53"/>
                    <a:pt x="116" y="48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4"/>
                    <a:pt x="125" y="46"/>
                    <a:pt x="125" y="48"/>
                  </a:cubicBezTo>
                  <a:cubicBezTo>
                    <a:pt x="126" y="52"/>
                    <a:pt x="128" y="55"/>
                    <a:pt x="130" y="57"/>
                  </a:cubicBezTo>
                  <a:cubicBezTo>
                    <a:pt x="134" y="61"/>
                    <a:pt x="139" y="63"/>
                    <a:pt x="145" y="63"/>
                  </a:cubicBezTo>
                  <a:cubicBezTo>
                    <a:pt x="149" y="63"/>
                    <a:pt x="153" y="62"/>
                    <a:pt x="157" y="60"/>
                  </a:cubicBezTo>
                  <a:cubicBezTo>
                    <a:pt x="160" y="60"/>
                    <a:pt x="163" y="58"/>
                    <a:pt x="165" y="57"/>
                  </a:cubicBezTo>
                  <a:cubicBezTo>
                    <a:pt x="172" y="53"/>
                    <a:pt x="179" y="47"/>
                    <a:pt x="187" y="40"/>
                  </a:cubicBezTo>
                  <a:cubicBezTo>
                    <a:pt x="187" y="35"/>
                    <a:pt x="187" y="35"/>
                    <a:pt x="187" y="35"/>
                  </a:cubicBezTo>
                  <a:cubicBezTo>
                    <a:pt x="182" y="38"/>
                    <a:pt x="178" y="41"/>
                    <a:pt x="174" y="43"/>
                  </a:cubicBezTo>
                  <a:moveTo>
                    <a:pt x="147" y="23"/>
                  </a:moveTo>
                  <a:cubicBezTo>
                    <a:pt x="150" y="20"/>
                    <a:pt x="152" y="18"/>
                    <a:pt x="155" y="16"/>
                  </a:cubicBezTo>
                  <a:cubicBezTo>
                    <a:pt x="156" y="15"/>
                    <a:pt x="157" y="15"/>
                    <a:pt x="157" y="15"/>
                  </a:cubicBezTo>
                  <a:cubicBezTo>
                    <a:pt x="159" y="13"/>
                    <a:pt x="161" y="12"/>
                    <a:pt x="164" y="11"/>
                  </a:cubicBezTo>
                  <a:cubicBezTo>
                    <a:pt x="166" y="10"/>
                    <a:pt x="168" y="9"/>
                    <a:pt x="170" y="9"/>
                  </a:cubicBezTo>
                  <a:cubicBezTo>
                    <a:pt x="171" y="9"/>
                    <a:pt x="172" y="10"/>
                    <a:pt x="172" y="11"/>
                  </a:cubicBezTo>
                  <a:cubicBezTo>
                    <a:pt x="172" y="12"/>
                    <a:pt x="171" y="14"/>
                    <a:pt x="169" y="17"/>
                  </a:cubicBezTo>
                  <a:cubicBezTo>
                    <a:pt x="167" y="19"/>
                    <a:pt x="163" y="22"/>
                    <a:pt x="159" y="25"/>
                  </a:cubicBezTo>
                  <a:cubicBezTo>
                    <a:pt x="158" y="25"/>
                    <a:pt x="158" y="26"/>
                    <a:pt x="157" y="26"/>
                  </a:cubicBezTo>
                  <a:cubicBezTo>
                    <a:pt x="153" y="28"/>
                    <a:pt x="148" y="30"/>
                    <a:pt x="143" y="32"/>
                  </a:cubicBezTo>
                  <a:cubicBezTo>
                    <a:pt x="144" y="29"/>
                    <a:pt x="145" y="26"/>
                    <a:pt x="147" y="23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5" name="Rectangle 20"/>
            <p:cNvSpPr>
              <a:spLocks noChangeArrowheads="1"/>
            </p:cNvSpPr>
            <p:nvPr/>
          </p:nvSpPr>
          <p:spPr bwMode="auto">
            <a:xfrm>
              <a:off x="288925" y="406400"/>
              <a:ext cx="134938" cy="330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24" name="Freeform 13"/>
            <p:cNvSpPr>
              <a:spLocks/>
            </p:cNvSpPr>
            <p:nvPr/>
          </p:nvSpPr>
          <p:spPr bwMode="auto">
            <a:xfrm>
              <a:off x="495300" y="241300"/>
              <a:ext cx="333375" cy="495300"/>
            </a:xfrm>
            <a:custGeom>
              <a:avLst/>
              <a:gdLst>
                <a:gd name="T0" fmla="*/ 2147483647 w 210"/>
                <a:gd name="T1" fmla="*/ 2147483647 h 312"/>
                <a:gd name="T2" fmla="*/ 2147483647 w 210"/>
                <a:gd name="T3" fmla="*/ 2147483647 h 312"/>
                <a:gd name="T4" fmla="*/ 2147483647 w 210"/>
                <a:gd name="T5" fmla="*/ 2147483647 h 312"/>
                <a:gd name="T6" fmla="*/ 0 w 210"/>
                <a:gd name="T7" fmla="*/ 2147483647 h 312"/>
                <a:gd name="T8" fmla="*/ 0 w 210"/>
                <a:gd name="T9" fmla="*/ 0 h 312"/>
                <a:gd name="T10" fmla="*/ 2147483647 w 210"/>
                <a:gd name="T11" fmla="*/ 0 h 312"/>
                <a:gd name="T12" fmla="*/ 2147483647 w 210"/>
                <a:gd name="T13" fmla="*/ 2147483647 h 312"/>
                <a:gd name="T14" fmla="*/ 2147483647 w 210"/>
                <a:gd name="T15" fmla="*/ 2147483647 h 312"/>
                <a:gd name="T16" fmla="*/ 2147483647 w 210"/>
                <a:gd name="T17" fmla="*/ 0 h 312"/>
                <a:gd name="T18" fmla="*/ 2147483647 w 210"/>
                <a:gd name="T19" fmla="*/ 0 h 312"/>
                <a:gd name="T20" fmla="*/ 2147483647 w 210"/>
                <a:gd name="T21" fmla="*/ 2147483647 h 312"/>
                <a:gd name="T22" fmla="*/ 2147483647 w 210"/>
                <a:gd name="T23" fmla="*/ 2147483647 h 312"/>
                <a:gd name="T24" fmla="*/ 2147483647 w 210"/>
                <a:gd name="T25" fmla="*/ 2147483647 h 3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0"/>
                <a:gd name="T40" fmla="*/ 0 h 312"/>
                <a:gd name="T41" fmla="*/ 210 w 210"/>
                <a:gd name="T42" fmla="*/ 312 h 3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0" h="312">
                  <a:moveTo>
                    <a:pt x="69" y="137"/>
                  </a:moveTo>
                  <a:lnTo>
                    <a:pt x="69" y="137"/>
                  </a:lnTo>
                  <a:lnTo>
                    <a:pt x="76" y="312"/>
                  </a:lnTo>
                  <a:lnTo>
                    <a:pt x="0" y="31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142" y="175"/>
                  </a:lnTo>
                  <a:lnTo>
                    <a:pt x="144" y="175"/>
                  </a:lnTo>
                  <a:lnTo>
                    <a:pt x="135" y="0"/>
                  </a:lnTo>
                  <a:lnTo>
                    <a:pt x="210" y="0"/>
                  </a:lnTo>
                  <a:lnTo>
                    <a:pt x="210" y="312"/>
                  </a:lnTo>
                  <a:lnTo>
                    <a:pt x="130" y="312"/>
                  </a:lnTo>
                  <a:lnTo>
                    <a:pt x="69" y="1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5" name="Freeform 14"/>
            <p:cNvSpPr>
              <a:spLocks/>
            </p:cNvSpPr>
            <p:nvPr/>
          </p:nvSpPr>
          <p:spPr bwMode="auto">
            <a:xfrm>
              <a:off x="896938" y="241300"/>
              <a:ext cx="269875" cy="495300"/>
            </a:xfrm>
            <a:custGeom>
              <a:avLst/>
              <a:gdLst>
                <a:gd name="T0" fmla="*/ 0 w 170"/>
                <a:gd name="T1" fmla="*/ 2147483647 h 312"/>
                <a:gd name="T2" fmla="*/ 0 w 170"/>
                <a:gd name="T3" fmla="*/ 0 h 312"/>
                <a:gd name="T4" fmla="*/ 2147483647 w 170"/>
                <a:gd name="T5" fmla="*/ 0 h 312"/>
                <a:gd name="T6" fmla="*/ 2147483647 w 170"/>
                <a:gd name="T7" fmla="*/ 2147483647 h 312"/>
                <a:gd name="T8" fmla="*/ 2147483647 w 170"/>
                <a:gd name="T9" fmla="*/ 2147483647 h 312"/>
                <a:gd name="T10" fmla="*/ 2147483647 w 170"/>
                <a:gd name="T11" fmla="*/ 2147483647 h 312"/>
                <a:gd name="T12" fmla="*/ 2147483647 w 170"/>
                <a:gd name="T13" fmla="*/ 2147483647 h 312"/>
                <a:gd name="T14" fmla="*/ 2147483647 w 170"/>
                <a:gd name="T15" fmla="*/ 2147483647 h 312"/>
                <a:gd name="T16" fmla="*/ 2147483647 w 170"/>
                <a:gd name="T17" fmla="*/ 2147483647 h 312"/>
                <a:gd name="T18" fmla="*/ 2147483647 w 170"/>
                <a:gd name="T19" fmla="*/ 2147483647 h 312"/>
                <a:gd name="T20" fmla="*/ 0 w 170"/>
                <a:gd name="T21" fmla="*/ 2147483647 h 3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0"/>
                <a:gd name="T34" fmla="*/ 0 h 312"/>
                <a:gd name="T35" fmla="*/ 170 w 170"/>
                <a:gd name="T36" fmla="*/ 312 h 3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0" h="312">
                  <a:moveTo>
                    <a:pt x="0" y="312"/>
                  </a:moveTo>
                  <a:lnTo>
                    <a:pt x="0" y="0"/>
                  </a:lnTo>
                  <a:lnTo>
                    <a:pt x="170" y="0"/>
                  </a:lnTo>
                  <a:lnTo>
                    <a:pt x="170" y="61"/>
                  </a:lnTo>
                  <a:lnTo>
                    <a:pt x="82" y="61"/>
                  </a:lnTo>
                  <a:lnTo>
                    <a:pt x="82" y="118"/>
                  </a:lnTo>
                  <a:lnTo>
                    <a:pt x="160" y="118"/>
                  </a:lnTo>
                  <a:lnTo>
                    <a:pt x="160" y="180"/>
                  </a:lnTo>
                  <a:lnTo>
                    <a:pt x="82" y="180"/>
                  </a:lnTo>
                  <a:lnTo>
                    <a:pt x="82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6" name="Freeform 15"/>
            <p:cNvSpPr>
              <a:spLocks noEditPoints="1"/>
            </p:cNvSpPr>
            <p:nvPr/>
          </p:nvSpPr>
          <p:spPr bwMode="auto">
            <a:xfrm>
              <a:off x="1208088" y="230188"/>
              <a:ext cx="333375" cy="522287"/>
            </a:xfrm>
            <a:custGeom>
              <a:avLst/>
              <a:gdLst>
                <a:gd name="T0" fmla="*/ 2147483647 w 89"/>
                <a:gd name="T1" fmla="*/ 2147483647 h 139"/>
                <a:gd name="T2" fmla="*/ 2147483647 w 89"/>
                <a:gd name="T3" fmla="*/ 2147483647 h 139"/>
                <a:gd name="T4" fmla="*/ 2147483647 w 89"/>
                <a:gd name="T5" fmla="*/ 2147483647 h 139"/>
                <a:gd name="T6" fmla="*/ 2147483647 w 89"/>
                <a:gd name="T7" fmla="*/ 2147483647 h 139"/>
                <a:gd name="T8" fmla="*/ 2147483647 w 89"/>
                <a:gd name="T9" fmla="*/ 2147483647 h 139"/>
                <a:gd name="T10" fmla="*/ 2147483647 w 89"/>
                <a:gd name="T11" fmla="*/ 2147483647 h 139"/>
                <a:gd name="T12" fmla="*/ 2147483647 w 89"/>
                <a:gd name="T13" fmla="*/ 2147483647 h 139"/>
                <a:gd name="T14" fmla="*/ 2147483647 w 89"/>
                <a:gd name="T15" fmla="*/ 2147483647 h 139"/>
                <a:gd name="T16" fmla="*/ 2147483647 w 89"/>
                <a:gd name="T17" fmla="*/ 0 h 139"/>
                <a:gd name="T18" fmla="*/ 0 w 89"/>
                <a:gd name="T19" fmla="*/ 2147483647 h 139"/>
                <a:gd name="T20" fmla="*/ 0 w 89"/>
                <a:gd name="T21" fmla="*/ 2147483647 h 139"/>
                <a:gd name="T22" fmla="*/ 2147483647 w 89"/>
                <a:gd name="T23" fmla="*/ 2147483647 h 139"/>
                <a:gd name="T24" fmla="*/ 2147483647 w 89"/>
                <a:gd name="T25" fmla="*/ 2147483647 h 139"/>
                <a:gd name="T26" fmla="*/ 2147483647 w 89"/>
                <a:gd name="T27" fmla="*/ 2147483647 h 1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9"/>
                <a:gd name="T43" fmla="*/ 0 h 139"/>
                <a:gd name="T44" fmla="*/ 89 w 89"/>
                <a:gd name="T45" fmla="*/ 139 h 1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9" h="139">
                  <a:moveTo>
                    <a:pt x="56" y="96"/>
                  </a:moveTo>
                  <a:cubicBezTo>
                    <a:pt x="56" y="103"/>
                    <a:pt x="55" y="115"/>
                    <a:pt x="45" y="115"/>
                  </a:cubicBezTo>
                  <a:cubicBezTo>
                    <a:pt x="34" y="115"/>
                    <a:pt x="33" y="103"/>
                    <a:pt x="33" y="96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33"/>
                    <a:pt x="34" y="23"/>
                    <a:pt x="44" y="23"/>
                  </a:cubicBezTo>
                  <a:cubicBezTo>
                    <a:pt x="55" y="23"/>
                    <a:pt x="56" y="33"/>
                    <a:pt x="56" y="41"/>
                  </a:cubicBezTo>
                  <a:cubicBezTo>
                    <a:pt x="56" y="96"/>
                    <a:pt x="56" y="96"/>
                    <a:pt x="56" y="96"/>
                  </a:cubicBezTo>
                  <a:moveTo>
                    <a:pt x="89" y="39"/>
                  </a:moveTo>
                  <a:cubicBezTo>
                    <a:pt x="89" y="14"/>
                    <a:pt x="73" y="0"/>
                    <a:pt x="45" y="0"/>
                  </a:cubicBezTo>
                  <a:cubicBezTo>
                    <a:pt x="16" y="0"/>
                    <a:pt x="0" y="14"/>
                    <a:pt x="0" y="39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23"/>
                    <a:pt x="11" y="139"/>
                    <a:pt x="45" y="139"/>
                  </a:cubicBezTo>
                  <a:cubicBezTo>
                    <a:pt x="78" y="139"/>
                    <a:pt x="89" y="123"/>
                    <a:pt x="89" y="93"/>
                  </a:cubicBezTo>
                  <a:lnTo>
                    <a:pt x="89" y="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9" name="Rectangle 19"/>
            <p:cNvSpPr>
              <a:spLocks noChangeArrowheads="1"/>
            </p:cNvSpPr>
            <p:nvPr/>
          </p:nvSpPr>
          <p:spPr bwMode="auto">
            <a:xfrm>
              <a:off x="288925" y="241300"/>
              <a:ext cx="134938" cy="1270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33" name="Freeform 22"/>
            <p:cNvSpPr>
              <a:spLocks/>
            </p:cNvSpPr>
            <p:nvPr/>
          </p:nvSpPr>
          <p:spPr bwMode="auto">
            <a:xfrm>
              <a:off x="1957388" y="444500"/>
              <a:ext cx="74612" cy="66675"/>
            </a:xfrm>
            <a:custGeom>
              <a:avLst/>
              <a:gdLst>
                <a:gd name="T0" fmla="*/ 2147483647 w 20"/>
                <a:gd name="T1" fmla="*/ 2147483647 h 18"/>
                <a:gd name="T2" fmla="*/ 2147483647 w 20"/>
                <a:gd name="T3" fmla="*/ 2147483647 h 18"/>
                <a:gd name="T4" fmla="*/ 2147483647 w 20"/>
                <a:gd name="T5" fmla="*/ 2147483647 h 18"/>
                <a:gd name="T6" fmla="*/ 2147483647 w 20"/>
                <a:gd name="T7" fmla="*/ 2147483647 h 18"/>
                <a:gd name="T8" fmla="*/ 2147483647 w 20"/>
                <a:gd name="T9" fmla="*/ 2147483647 h 18"/>
                <a:gd name="T10" fmla="*/ 2147483647 w 20"/>
                <a:gd name="T11" fmla="*/ 2147483647 h 18"/>
                <a:gd name="T12" fmla="*/ 2147483647 w 20"/>
                <a:gd name="T13" fmla="*/ 0 h 18"/>
                <a:gd name="T14" fmla="*/ 2147483647 w 20"/>
                <a:gd name="T15" fmla="*/ 2147483647 h 18"/>
                <a:gd name="T16" fmla="*/ 0 w 20"/>
                <a:gd name="T17" fmla="*/ 2147483647 h 18"/>
                <a:gd name="T18" fmla="*/ 2147483647 w 20"/>
                <a:gd name="T19" fmla="*/ 214748364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18"/>
                <a:gd name="T32" fmla="*/ 20 w 20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18">
                  <a:moveTo>
                    <a:pt x="2" y="16"/>
                  </a:moveTo>
                  <a:cubicBezTo>
                    <a:pt x="4" y="17"/>
                    <a:pt x="6" y="18"/>
                    <a:pt x="7" y="18"/>
                  </a:cubicBezTo>
                  <a:cubicBezTo>
                    <a:pt x="9" y="18"/>
                    <a:pt x="11" y="17"/>
                    <a:pt x="13" y="16"/>
                  </a:cubicBezTo>
                  <a:cubicBezTo>
                    <a:pt x="14" y="15"/>
                    <a:pt x="15" y="15"/>
                    <a:pt x="16" y="13"/>
                  </a:cubicBezTo>
                  <a:cubicBezTo>
                    <a:pt x="19" y="10"/>
                    <a:pt x="20" y="8"/>
                    <a:pt x="20" y="5"/>
                  </a:cubicBezTo>
                  <a:cubicBezTo>
                    <a:pt x="20" y="4"/>
                    <a:pt x="20" y="2"/>
                    <a:pt x="18" y="1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1" y="7"/>
                    <a:pt x="0" y="10"/>
                    <a:pt x="0" y="12"/>
                  </a:cubicBezTo>
                  <a:cubicBezTo>
                    <a:pt x="0" y="14"/>
                    <a:pt x="1" y="15"/>
                    <a:pt x="2" y="16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7" name="Freeform 16"/>
            <p:cNvSpPr>
              <a:spLocks/>
            </p:cNvSpPr>
            <p:nvPr/>
          </p:nvSpPr>
          <p:spPr bwMode="auto">
            <a:xfrm>
              <a:off x="1335088" y="334963"/>
              <a:ext cx="573087" cy="431800"/>
            </a:xfrm>
            <a:custGeom>
              <a:avLst/>
              <a:gdLst>
                <a:gd name="T0" fmla="*/ 2147483647 w 153"/>
                <a:gd name="T1" fmla="*/ 2147483647 h 115"/>
                <a:gd name="T2" fmla="*/ 2147483647 w 153"/>
                <a:gd name="T3" fmla="*/ 2147483647 h 115"/>
                <a:gd name="T4" fmla="*/ 2147483647 w 153"/>
                <a:gd name="T5" fmla="*/ 2147483647 h 115"/>
                <a:gd name="T6" fmla="*/ 2147483647 w 153"/>
                <a:gd name="T7" fmla="*/ 2147483647 h 115"/>
                <a:gd name="T8" fmla="*/ 2147483647 w 153"/>
                <a:gd name="T9" fmla="*/ 2147483647 h 115"/>
                <a:gd name="T10" fmla="*/ 2147483647 w 153"/>
                <a:gd name="T11" fmla="*/ 2147483647 h 115"/>
                <a:gd name="T12" fmla="*/ 2147483647 w 153"/>
                <a:gd name="T13" fmla="*/ 2147483647 h 115"/>
                <a:gd name="T14" fmla="*/ 2147483647 w 153"/>
                <a:gd name="T15" fmla="*/ 2147483647 h 115"/>
                <a:gd name="T16" fmla="*/ 2147483647 w 153"/>
                <a:gd name="T17" fmla="*/ 2147483647 h 115"/>
                <a:gd name="T18" fmla="*/ 2147483647 w 153"/>
                <a:gd name="T19" fmla="*/ 2147483647 h 115"/>
                <a:gd name="T20" fmla="*/ 2147483647 w 153"/>
                <a:gd name="T21" fmla="*/ 2147483647 h 115"/>
                <a:gd name="T22" fmla="*/ 2147483647 w 153"/>
                <a:gd name="T23" fmla="*/ 2147483647 h 115"/>
                <a:gd name="T24" fmla="*/ 2147483647 w 153"/>
                <a:gd name="T25" fmla="*/ 2147483647 h 115"/>
                <a:gd name="T26" fmla="*/ 2147483647 w 153"/>
                <a:gd name="T27" fmla="*/ 2147483647 h 115"/>
                <a:gd name="T28" fmla="*/ 2147483647 w 153"/>
                <a:gd name="T29" fmla="*/ 2147483647 h 115"/>
                <a:gd name="T30" fmla="*/ 2147483647 w 153"/>
                <a:gd name="T31" fmla="*/ 0 h 115"/>
                <a:gd name="T32" fmla="*/ 2147483647 w 153"/>
                <a:gd name="T33" fmla="*/ 0 h 115"/>
                <a:gd name="T34" fmla="*/ 2147483647 w 153"/>
                <a:gd name="T35" fmla="*/ 2147483647 h 115"/>
                <a:gd name="T36" fmla="*/ 2147483647 w 153"/>
                <a:gd name="T37" fmla="*/ 2147483647 h 115"/>
                <a:gd name="T38" fmla="*/ 2147483647 w 153"/>
                <a:gd name="T39" fmla="*/ 2147483647 h 115"/>
                <a:gd name="T40" fmla="*/ 2147483647 w 153"/>
                <a:gd name="T41" fmla="*/ 2147483647 h 115"/>
                <a:gd name="T42" fmla="*/ 2147483647 w 153"/>
                <a:gd name="T43" fmla="*/ 2147483647 h 115"/>
                <a:gd name="T44" fmla="*/ 2147483647 w 153"/>
                <a:gd name="T45" fmla="*/ 2147483647 h 115"/>
                <a:gd name="T46" fmla="*/ 2147483647 w 153"/>
                <a:gd name="T47" fmla="*/ 2147483647 h 115"/>
                <a:gd name="T48" fmla="*/ 2147483647 w 153"/>
                <a:gd name="T49" fmla="*/ 2147483647 h 115"/>
                <a:gd name="T50" fmla="*/ 0 w 153"/>
                <a:gd name="T51" fmla="*/ 2147483647 h 115"/>
                <a:gd name="T52" fmla="*/ 2147483647 w 153"/>
                <a:gd name="T53" fmla="*/ 2147483647 h 115"/>
                <a:gd name="T54" fmla="*/ 2147483647 w 153"/>
                <a:gd name="T55" fmla="*/ 2147483647 h 115"/>
                <a:gd name="T56" fmla="*/ 2147483647 w 153"/>
                <a:gd name="T57" fmla="*/ 2147483647 h 115"/>
                <a:gd name="T58" fmla="*/ 2147483647 w 153"/>
                <a:gd name="T59" fmla="*/ 2147483647 h 115"/>
                <a:gd name="T60" fmla="*/ 2147483647 w 153"/>
                <a:gd name="T61" fmla="*/ 2147483647 h 115"/>
                <a:gd name="T62" fmla="*/ 2147483647 w 153"/>
                <a:gd name="T63" fmla="*/ 2147483647 h 115"/>
                <a:gd name="T64" fmla="*/ 2147483647 w 153"/>
                <a:gd name="T65" fmla="*/ 2147483647 h 115"/>
                <a:gd name="T66" fmla="*/ 2147483647 w 153"/>
                <a:gd name="T67" fmla="*/ 2147483647 h 115"/>
                <a:gd name="T68" fmla="*/ 2147483647 w 153"/>
                <a:gd name="T69" fmla="*/ 2147483647 h 115"/>
                <a:gd name="T70" fmla="*/ 2147483647 w 153"/>
                <a:gd name="T71" fmla="*/ 2147483647 h 115"/>
                <a:gd name="T72" fmla="*/ 2147483647 w 153"/>
                <a:gd name="T73" fmla="*/ 2147483647 h 115"/>
                <a:gd name="T74" fmla="*/ 2147483647 w 153"/>
                <a:gd name="T75" fmla="*/ 2147483647 h 1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3"/>
                <a:gd name="T115" fmla="*/ 0 h 115"/>
                <a:gd name="T116" fmla="*/ 153 w 153"/>
                <a:gd name="T117" fmla="*/ 115 h 1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3" h="115">
                  <a:moveTo>
                    <a:pt x="86" y="88"/>
                  </a:moveTo>
                  <a:cubicBezTo>
                    <a:pt x="80" y="87"/>
                    <a:pt x="73" y="86"/>
                    <a:pt x="64" y="86"/>
                  </a:cubicBezTo>
                  <a:cubicBezTo>
                    <a:pt x="69" y="79"/>
                    <a:pt x="77" y="70"/>
                    <a:pt x="90" y="56"/>
                  </a:cubicBezTo>
                  <a:cubicBezTo>
                    <a:pt x="102" y="43"/>
                    <a:pt x="111" y="33"/>
                    <a:pt x="119" y="26"/>
                  </a:cubicBezTo>
                  <a:cubicBezTo>
                    <a:pt x="127" y="19"/>
                    <a:pt x="131" y="16"/>
                    <a:pt x="133" y="16"/>
                  </a:cubicBezTo>
                  <a:cubicBezTo>
                    <a:pt x="134" y="16"/>
                    <a:pt x="135" y="17"/>
                    <a:pt x="135" y="17"/>
                  </a:cubicBezTo>
                  <a:cubicBezTo>
                    <a:pt x="135" y="19"/>
                    <a:pt x="131" y="25"/>
                    <a:pt x="123" y="35"/>
                  </a:cubicBezTo>
                  <a:cubicBezTo>
                    <a:pt x="113" y="47"/>
                    <a:pt x="108" y="56"/>
                    <a:pt x="108" y="62"/>
                  </a:cubicBezTo>
                  <a:cubicBezTo>
                    <a:pt x="108" y="65"/>
                    <a:pt x="109" y="66"/>
                    <a:pt x="111" y="66"/>
                  </a:cubicBezTo>
                  <a:cubicBezTo>
                    <a:pt x="113" y="66"/>
                    <a:pt x="116" y="64"/>
                    <a:pt x="120" y="62"/>
                  </a:cubicBezTo>
                  <a:cubicBezTo>
                    <a:pt x="124" y="59"/>
                    <a:pt x="129" y="55"/>
                    <a:pt x="135" y="50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8" y="37"/>
                    <a:pt x="144" y="29"/>
                    <a:pt x="147" y="22"/>
                  </a:cubicBezTo>
                  <a:cubicBezTo>
                    <a:pt x="151" y="15"/>
                    <a:pt x="153" y="10"/>
                    <a:pt x="153" y="6"/>
                  </a:cubicBezTo>
                  <a:cubicBezTo>
                    <a:pt x="153" y="4"/>
                    <a:pt x="153" y="3"/>
                    <a:pt x="151" y="2"/>
                  </a:cubicBezTo>
                  <a:cubicBezTo>
                    <a:pt x="150" y="1"/>
                    <a:pt x="149" y="0"/>
                    <a:pt x="147" y="0"/>
                  </a:cubicBezTo>
                  <a:cubicBezTo>
                    <a:pt x="147" y="0"/>
                    <a:pt x="146" y="0"/>
                    <a:pt x="145" y="0"/>
                  </a:cubicBezTo>
                  <a:cubicBezTo>
                    <a:pt x="142" y="0"/>
                    <a:pt x="137" y="2"/>
                    <a:pt x="131" y="6"/>
                  </a:cubicBezTo>
                  <a:cubicBezTo>
                    <a:pt x="125" y="9"/>
                    <a:pt x="118" y="15"/>
                    <a:pt x="111" y="22"/>
                  </a:cubicBezTo>
                  <a:cubicBezTo>
                    <a:pt x="103" y="29"/>
                    <a:pt x="94" y="38"/>
                    <a:pt x="84" y="49"/>
                  </a:cubicBezTo>
                  <a:cubicBezTo>
                    <a:pt x="75" y="59"/>
                    <a:pt x="64" y="72"/>
                    <a:pt x="53" y="85"/>
                  </a:cubicBezTo>
                  <a:cubicBezTo>
                    <a:pt x="46" y="86"/>
                    <a:pt x="29" y="86"/>
                    <a:pt x="25" y="87"/>
                  </a:cubicBezTo>
                  <a:cubicBezTo>
                    <a:pt x="20" y="87"/>
                    <a:pt x="17" y="89"/>
                    <a:pt x="14" y="90"/>
                  </a:cubicBezTo>
                  <a:cubicBezTo>
                    <a:pt x="12" y="92"/>
                    <a:pt x="10" y="94"/>
                    <a:pt x="8" y="96"/>
                  </a:cubicBezTo>
                  <a:cubicBezTo>
                    <a:pt x="6" y="99"/>
                    <a:pt x="4" y="102"/>
                    <a:pt x="1" y="104"/>
                  </a:cubicBezTo>
                  <a:cubicBezTo>
                    <a:pt x="0" y="106"/>
                    <a:pt x="0" y="107"/>
                    <a:pt x="0" y="108"/>
                  </a:cubicBezTo>
                  <a:cubicBezTo>
                    <a:pt x="0" y="110"/>
                    <a:pt x="1" y="110"/>
                    <a:pt x="4" y="110"/>
                  </a:cubicBezTo>
                  <a:cubicBezTo>
                    <a:pt x="6" y="110"/>
                    <a:pt x="9" y="110"/>
                    <a:pt x="13" y="108"/>
                  </a:cubicBezTo>
                  <a:cubicBezTo>
                    <a:pt x="18" y="107"/>
                    <a:pt x="22" y="107"/>
                    <a:pt x="24" y="107"/>
                  </a:cubicBezTo>
                  <a:cubicBezTo>
                    <a:pt x="27" y="106"/>
                    <a:pt x="30" y="106"/>
                    <a:pt x="33" y="106"/>
                  </a:cubicBezTo>
                  <a:cubicBezTo>
                    <a:pt x="39" y="106"/>
                    <a:pt x="57" y="105"/>
                    <a:pt x="65" y="106"/>
                  </a:cubicBezTo>
                  <a:cubicBezTo>
                    <a:pt x="72" y="107"/>
                    <a:pt x="80" y="109"/>
                    <a:pt x="89" y="110"/>
                  </a:cubicBezTo>
                  <a:cubicBezTo>
                    <a:pt x="98" y="112"/>
                    <a:pt x="104" y="113"/>
                    <a:pt x="108" y="114"/>
                  </a:cubicBezTo>
                  <a:cubicBezTo>
                    <a:pt x="112" y="115"/>
                    <a:pt x="115" y="115"/>
                    <a:pt x="117" y="114"/>
                  </a:cubicBezTo>
                  <a:cubicBezTo>
                    <a:pt x="119" y="113"/>
                    <a:pt x="120" y="112"/>
                    <a:pt x="123" y="110"/>
                  </a:cubicBezTo>
                  <a:cubicBezTo>
                    <a:pt x="125" y="108"/>
                    <a:pt x="130" y="104"/>
                    <a:pt x="136" y="98"/>
                  </a:cubicBezTo>
                  <a:cubicBezTo>
                    <a:pt x="131" y="98"/>
                    <a:pt x="123" y="96"/>
                    <a:pt x="112" y="94"/>
                  </a:cubicBezTo>
                  <a:cubicBezTo>
                    <a:pt x="100" y="91"/>
                    <a:pt x="92" y="89"/>
                    <a:pt x="86" y="88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pic>
        <p:nvPicPr>
          <p:cNvPr id="24580" name="Рисунок 15" descr="abstract-waves-on-a-blue-background.jpg"/>
          <p:cNvPicPr>
            <a:picLocks noChangeAspect="1"/>
          </p:cNvPicPr>
          <p:nvPr/>
        </p:nvPicPr>
        <p:blipFill>
          <a:blip r:embed="rId3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6357938"/>
            <a:ext cx="9144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395317" y="5857893"/>
            <a:ext cx="8391525" cy="873108"/>
            <a:chOff x="331" y="3735"/>
            <a:chExt cx="5286" cy="505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512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1" y="3735"/>
              <a:ext cx="5284" cy="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2007" y="4116"/>
              <a:ext cx="3358" cy="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3" y="0"/>
                </a:cxn>
                <a:cxn ang="0">
                  <a:pos x="1453" y="13"/>
                </a:cxn>
                <a:cxn ang="0">
                  <a:pos x="1435" y="13"/>
                </a:cxn>
                <a:cxn ang="0">
                  <a:pos x="1433" y="16"/>
                </a:cxn>
                <a:cxn ang="0">
                  <a:pos x="1433" y="33"/>
                </a:cxn>
                <a:cxn ang="0">
                  <a:pos x="0" y="33"/>
                </a:cxn>
                <a:cxn ang="0">
                  <a:pos x="0" y="0"/>
                </a:cxn>
              </a:cxnLst>
              <a:rect l="0" t="0" r="r" b="b"/>
              <a:pathLst>
                <a:path w="1453" h="33">
                  <a:moveTo>
                    <a:pt x="0" y="0"/>
                  </a:moveTo>
                  <a:cubicBezTo>
                    <a:pt x="1453" y="0"/>
                    <a:pt x="1453" y="0"/>
                    <a:pt x="1453" y="0"/>
                  </a:cubicBezTo>
                  <a:cubicBezTo>
                    <a:pt x="1453" y="13"/>
                    <a:pt x="1453" y="13"/>
                    <a:pt x="1453" y="13"/>
                  </a:cubicBezTo>
                  <a:cubicBezTo>
                    <a:pt x="1435" y="13"/>
                    <a:pt x="1435" y="13"/>
                    <a:pt x="1435" y="13"/>
                  </a:cubicBezTo>
                  <a:cubicBezTo>
                    <a:pt x="1434" y="13"/>
                    <a:pt x="1433" y="14"/>
                    <a:pt x="1433" y="16"/>
                  </a:cubicBezTo>
                  <a:cubicBezTo>
                    <a:pt x="1433" y="21"/>
                    <a:pt x="1433" y="27"/>
                    <a:pt x="1433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597" y="4116"/>
              <a:ext cx="797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1404" y="4116"/>
              <a:ext cx="596" cy="76"/>
            </a:xfrm>
            <a:prstGeom prst="rect">
              <a:avLst/>
            </a:prstGeom>
            <a:solidFill>
              <a:srgbClr val="0E66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auto">
            <a:xfrm>
              <a:off x="5386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5386" y="4116"/>
              <a:ext cx="30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1"/>
                </a:cxn>
                <a:cxn ang="0">
                  <a:pos x="13" y="2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2"/>
                    <a:pt x="13" y="1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>
              <a:off x="5590" y="4116"/>
              <a:ext cx="27" cy="27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0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5335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>
              <a:off x="5437" y="4069"/>
              <a:ext cx="28" cy="28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5590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5539" y="4116"/>
              <a:ext cx="27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>
              <a:off x="5539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auto">
            <a:xfrm>
              <a:off x="5437" y="4210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5437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>
              <a:off x="5488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9" name="Rectangle 19"/>
            <p:cNvSpPr>
              <a:spLocks noChangeArrowheads="1"/>
            </p:cNvSpPr>
            <p:nvPr/>
          </p:nvSpPr>
          <p:spPr bwMode="auto">
            <a:xfrm>
              <a:off x="333" y="4116"/>
              <a:ext cx="255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>
              <a:off x="641" y="4148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auto">
            <a:xfrm>
              <a:off x="67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2" name="Freeform 22"/>
            <p:cNvSpPr>
              <a:spLocks noEditPoints="1"/>
            </p:cNvSpPr>
            <p:nvPr/>
          </p:nvSpPr>
          <p:spPr bwMode="auto">
            <a:xfrm>
              <a:off x="703" y="4136"/>
              <a:ext cx="42" cy="49"/>
            </a:xfrm>
            <a:custGeom>
              <a:avLst/>
              <a:gdLst/>
              <a:ahLst/>
              <a:cxnLst>
                <a:cxn ang="0">
                  <a:pos x="11" y="21"/>
                </a:cxn>
                <a:cxn ang="0">
                  <a:pos x="7" y="21"/>
                </a:cxn>
                <a:cxn ang="0">
                  <a:pos x="7" y="15"/>
                </a:cxn>
                <a:cxn ang="0">
                  <a:pos x="7" y="15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2" y="5"/>
                </a:cxn>
                <a:cxn ang="0">
                  <a:pos x="14" y="4"/>
                </a:cxn>
                <a:cxn ang="0">
                  <a:pos x="17" y="5"/>
                </a:cxn>
                <a:cxn ang="0">
                  <a:pos x="18" y="9"/>
                </a:cxn>
                <a:cxn ang="0">
                  <a:pos x="18" y="11"/>
                </a:cxn>
                <a:cxn ang="0">
                  <a:pos x="17" y="15"/>
                </a:cxn>
                <a:cxn ang="0">
                  <a:pos x="14" y="17"/>
                </a:cxn>
                <a:cxn ang="0">
                  <a:pos x="12" y="16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1" y="2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5" y="7"/>
                </a:cxn>
                <a:cxn ang="0">
                  <a:pos x="4" y="8"/>
                </a:cxn>
                <a:cxn ang="0">
                  <a:pos x="4" y="10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4" y="13"/>
                </a:cxn>
                <a:cxn ang="0">
                  <a:pos x="14" y="10"/>
                </a:cxn>
                <a:cxn ang="0">
                  <a:pos x="14" y="8"/>
                </a:cxn>
                <a:cxn ang="0">
                  <a:pos x="12" y="7"/>
                </a:cxn>
                <a:cxn ang="0">
                  <a:pos x="11" y="8"/>
                </a:cxn>
                <a:cxn ang="0">
                  <a:pos x="11" y="10"/>
                </a:cxn>
              </a:cxnLst>
              <a:rect l="0" t="0" r="r" b="b"/>
              <a:pathLst>
                <a:path w="18" h="21">
                  <a:moveTo>
                    <a:pt x="11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6" y="16"/>
                    <a:pt x="6" y="16"/>
                  </a:cubicBezTo>
                  <a:cubicBezTo>
                    <a:pt x="5" y="16"/>
                    <a:pt x="5" y="17"/>
                    <a:pt x="4" y="17"/>
                  </a:cubicBezTo>
                  <a:cubicBezTo>
                    <a:pt x="2" y="17"/>
                    <a:pt x="1" y="16"/>
                    <a:pt x="1" y="15"/>
                  </a:cubicBezTo>
                  <a:cubicBezTo>
                    <a:pt x="0" y="15"/>
                    <a:pt x="0" y="13"/>
                    <a:pt x="0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4"/>
                    <a:pt x="4" y="4"/>
                  </a:cubicBezTo>
                  <a:cubicBezTo>
                    <a:pt x="5" y="4"/>
                    <a:pt x="5" y="5"/>
                    <a:pt x="6" y="5"/>
                  </a:cubicBezTo>
                  <a:cubicBezTo>
                    <a:pt x="6" y="5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5"/>
                    <a:pt x="12" y="5"/>
                  </a:cubicBezTo>
                  <a:cubicBezTo>
                    <a:pt x="12" y="5"/>
                    <a:pt x="13" y="4"/>
                    <a:pt x="14" y="4"/>
                  </a:cubicBezTo>
                  <a:cubicBezTo>
                    <a:pt x="15" y="4"/>
                    <a:pt x="16" y="5"/>
                    <a:pt x="17" y="5"/>
                  </a:cubicBezTo>
                  <a:cubicBezTo>
                    <a:pt x="17" y="6"/>
                    <a:pt x="18" y="7"/>
                    <a:pt x="18" y="9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3"/>
                    <a:pt x="18" y="15"/>
                    <a:pt x="17" y="15"/>
                  </a:cubicBezTo>
                  <a:cubicBezTo>
                    <a:pt x="16" y="16"/>
                    <a:pt x="15" y="17"/>
                    <a:pt x="14" y="17"/>
                  </a:cubicBezTo>
                  <a:cubicBezTo>
                    <a:pt x="13" y="17"/>
                    <a:pt x="12" y="16"/>
                    <a:pt x="12" y="16"/>
                  </a:cubicBezTo>
                  <a:cubicBezTo>
                    <a:pt x="11" y="16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11" y="21"/>
                  </a:lnTo>
                  <a:close/>
                  <a:moveTo>
                    <a:pt x="7" y="10"/>
                  </a:moveTo>
                  <a:cubicBezTo>
                    <a:pt x="7" y="9"/>
                    <a:pt x="7" y="8"/>
                    <a:pt x="7" y="8"/>
                  </a:cubicBezTo>
                  <a:cubicBezTo>
                    <a:pt x="6" y="8"/>
                    <a:pt x="6" y="7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4"/>
                    <a:pt x="5" y="14"/>
                  </a:cubicBezTo>
                  <a:cubicBezTo>
                    <a:pt x="6" y="14"/>
                    <a:pt x="7" y="13"/>
                    <a:pt x="7" y="13"/>
                  </a:cubicBezTo>
                  <a:cubicBezTo>
                    <a:pt x="7" y="12"/>
                    <a:pt x="7" y="12"/>
                    <a:pt x="7" y="10"/>
                  </a:cubicBezTo>
                  <a:close/>
                  <a:moveTo>
                    <a:pt x="11" y="10"/>
                  </a:moveTo>
                  <a:cubicBezTo>
                    <a:pt x="11" y="11"/>
                    <a:pt x="11" y="12"/>
                    <a:pt x="11" y="12"/>
                  </a:cubicBezTo>
                  <a:cubicBezTo>
                    <a:pt x="11" y="13"/>
                    <a:pt x="11" y="14"/>
                    <a:pt x="12" y="14"/>
                  </a:cubicBezTo>
                  <a:cubicBezTo>
                    <a:pt x="13" y="14"/>
                    <a:pt x="13" y="13"/>
                    <a:pt x="14" y="13"/>
                  </a:cubicBezTo>
                  <a:cubicBezTo>
                    <a:pt x="14" y="13"/>
                    <a:pt x="14" y="12"/>
                    <a:pt x="14" y="10"/>
                  </a:cubicBezTo>
                  <a:cubicBezTo>
                    <a:pt x="14" y="9"/>
                    <a:pt x="14" y="8"/>
                    <a:pt x="14" y="8"/>
                  </a:cubicBezTo>
                  <a:cubicBezTo>
                    <a:pt x="13" y="8"/>
                    <a:pt x="13" y="7"/>
                    <a:pt x="12" y="7"/>
                  </a:cubicBezTo>
                  <a:cubicBezTo>
                    <a:pt x="12" y="7"/>
                    <a:pt x="11" y="8"/>
                    <a:pt x="11" y="8"/>
                  </a:cubicBezTo>
                  <a:cubicBezTo>
                    <a:pt x="11" y="8"/>
                    <a:pt x="11" y="9"/>
                    <a:pt x="11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3" name="Freeform 23"/>
            <p:cNvSpPr>
              <a:spLocks noEditPoints="1"/>
            </p:cNvSpPr>
            <p:nvPr/>
          </p:nvSpPr>
          <p:spPr bwMode="auto">
            <a:xfrm>
              <a:off x="749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4" name="Freeform 24"/>
            <p:cNvSpPr>
              <a:spLocks noEditPoints="1"/>
            </p:cNvSpPr>
            <p:nvPr/>
          </p:nvSpPr>
          <p:spPr bwMode="auto">
            <a:xfrm>
              <a:off x="779" y="4146"/>
              <a:ext cx="28" cy="39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4" y="17"/>
                </a:cxn>
                <a:cxn ang="0">
                  <a:pos x="0" y="17"/>
                </a:cxn>
                <a:cxn ang="0">
                  <a:pos x="0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11" y="11"/>
                </a:cxn>
                <a:cxn ang="0">
                  <a:pos x="8" y="13"/>
                </a:cxn>
                <a:cxn ang="0">
                  <a:pos x="6" y="12"/>
                </a:cxn>
                <a:cxn ang="0">
                  <a:pos x="4" y="11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7">
                  <a:moveTo>
                    <a:pt x="4" y="11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3"/>
                    <a:pt x="6" y="12"/>
                    <a:pt x="6" y="12"/>
                  </a:cubicBezTo>
                  <a:cubicBezTo>
                    <a:pt x="5" y="12"/>
                    <a:pt x="5" y="11"/>
                    <a:pt x="4" y="11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auto">
            <a:xfrm>
              <a:off x="812" y="4148"/>
              <a:ext cx="34" cy="25"/>
            </a:xfrm>
            <a:custGeom>
              <a:avLst/>
              <a:gdLst/>
              <a:ahLst/>
              <a:cxnLst>
                <a:cxn ang="0">
                  <a:pos x="14" y="25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34" y="25"/>
                </a:cxn>
                <a:cxn ang="0">
                  <a:pos x="28" y="25"/>
                </a:cxn>
                <a:cxn ang="0">
                  <a:pos x="28" y="7"/>
                </a:cxn>
                <a:cxn ang="0">
                  <a:pos x="28" y="7"/>
                </a:cxn>
                <a:cxn ang="0">
                  <a:pos x="21" y="25"/>
                </a:cxn>
                <a:cxn ang="0">
                  <a:pos x="14" y="25"/>
                </a:cxn>
              </a:cxnLst>
              <a:rect l="0" t="0" r="r" b="b"/>
              <a:pathLst>
                <a:path w="34" h="25">
                  <a:moveTo>
                    <a:pt x="14" y="25"/>
                  </a:moveTo>
                  <a:lnTo>
                    <a:pt x="9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34" y="25"/>
                  </a:lnTo>
                  <a:lnTo>
                    <a:pt x="28" y="25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1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6" name="Freeform 26"/>
            <p:cNvSpPr>
              <a:spLocks noEditPoints="1"/>
            </p:cNvSpPr>
            <p:nvPr/>
          </p:nvSpPr>
          <p:spPr bwMode="auto">
            <a:xfrm>
              <a:off x="853" y="4146"/>
              <a:ext cx="26" cy="30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7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3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5" y="13"/>
                    <a:pt x="4" y="13"/>
                  </a:cubicBezTo>
                  <a:cubicBezTo>
                    <a:pt x="2" y="13"/>
                    <a:pt x="1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" y="5"/>
                    <a:pt x="2" y="5"/>
                    <a:pt x="4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7" y="12"/>
                    <a:pt x="7" y="12"/>
                    <a:pt x="7" y="12"/>
                  </a:cubicBezTo>
                  <a:lnTo>
                    <a:pt x="7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3" y="8"/>
                    <a:pt x="3" y="9"/>
                  </a:cubicBezTo>
                  <a:cubicBezTo>
                    <a:pt x="3" y="9"/>
                    <a:pt x="3" y="9"/>
                    <a:pt x="4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auto">
            <a:xfrm>
              <a:off x="883" y="4148"/>
              <a:ext cx="31" cy="32"/>
            </a:xfrm>
            <a:custGeom>
              <a:avLst/>
              <a:gdLst/>
              <a:ahLst/>
              <a:cxnLst>
                <a:cxn ang="0">
                  <a:pos x="10" y="21"/>
                </a:cxn>
                <a:cxn ang="0">
                  <a:pos x="19" y="21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1"/>
                </a:cxn>
                <a:cxn ang="0">
                  <a:pos x="31" y="21"/>
                </a:cxn>
                <a:cxn ang="0">
                  <a:pos x="31" y="32"/>
                </a:cxn>
                <a:cxn ang="0">
                  <a:pos x="21" y="32"/>
                </a:cxn>
                <a:cxn ang="0">
                  <a:pos x="21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21"/>
                </a:cxn>
              </a:cxnLst>
              <a:rect l="0" t="0" r="r" b="b"/>
              <a:pathLst>
                <a:path w="31" h="32">
                  <a:moveTo>
                    <a:pt x="10" y="21"/>
                  </a:moveTo>
                  <a:lnTo>
                    <a:pt x="19" y="21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1"/>
                  </a:lnTo>
                  <a:lnTo>
                    <a:pt x="31" y="21"/>
                  </a:lnTo>
                  <a:lnTo>
                    <a:pt x="31" y="32"/>
                  </a:lnTo>
                  <a:lnTo>
                    <a:pt x="21" y="32"/>
                  </a:lnTo>
                  <a:lnTo>
                    <a:pt x="21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8" name="Freeform 28"/>
            <p:cNvSpPr>
              <a:spLocks/>
            </p:cNvSpPr>
            <p:nvPr/>
          </p:nvSpPr>
          <p:spPr bwMode="auto">
            <a:xfrm>
              <a:off x="918" y="4148"/>
              <a:ext cx="26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6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9" name="Freeform 29"/>
            <p:cNvSpPr>
              <a:spLocks noEditPoints="1"/>
            </p:cNvSpPr>
            <p:nvPr/>
          </p:nvSpPr>
          <p:spPr bwMode="auto">
            <a:xfrm>
              <a:off x="948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0" name="Freeform 30"/>
            <p:cNvSpPr>
              <a:spLocks/>
            </p:cNvSpPr>
            <p:nvPr/>
          </p:nvSpPr>
          <p:spPr bwMode="auto">
            <a:xfrm>
              <a:off x="978" y="4148"/>
              <a:ext cx="28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8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1" name="Freeform 31"/>
            <p:cNvSpPr>
              <a:spLocks/>
            </p:cNvSpPr>
            <p:nvPr/>
          </p:nvSpPr>
          <p:spPr bwMode="auto">
            <a:xfrm>
              <a:off x="101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2" name="Freeform 32"/>
            <p:cNvSpPr>
              <a:spLocks noEditPoints="1"/>
            </p:cNvSpPr>
            <p:nvPr/>
          </p:nvSpPr>
          <p:spPr bwMode="auto">
            <a:xfrm>
              <a:off x="1041" y="4146"/>
              <a:ext cx="27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2" y="6"/>
                </a:cxn>
                <a:cxn ang="0">
                  <a:pos x="11" y="11"/>
                </a:cxn>
                <a:cxn ang="0">
                  <a:pos x="6" y="13"/>
                </a:cxn>
                <a:cxn ang="0">
                  <a:pos x="2" y="11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9" y="0"/>
                    <a:pt x="10" y="1"/>
                    <a:pt x="11" y="2"/>
                  </a:cubicBezTo>
                  <a:cubicBezTo>
                    <a:pt x="12" y="2"/>
                    <a:pt x="12" y="4"/>
                    <a:pt x="12" y="6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6" y="13"/>
                  </a:cubicBezTo>
                  <a:cubicBezTo>
                    <a:pt x="4" y="13"/>
                    <a:pt x="2" y="12"/>
                    <a:pt x="2" y="11"/>
                  </a:cubicBezTo>
                  <a:cubicBezTo>
                    <a:pt x="1" y="10"/>
                    <a:pt x="0" y="9"/>
                    <a:pt x="0" y="6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3" name="Freeform 33"/>
            <p:cNvSpPr>
              <a:spLocks noEditPoints="1"/>
            </p:cNvSpPr>
            <p:nvPr/>
          </p:nvSpPr>
          <p:spPr bwMode="auto">
            <a:xfrm>
              <a:off x="1073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4" name="Freeform 34"/>
            <p:cNvSpPr>
              <a:spLocks noEditPoints="1"/>
            </p:cNvSpPr>
            <p:nvPr/>
          </p:nvSpPr>
          <p:spPr bwMode="auto">
            <a:xfrm>
              <a:off x="1122" y="4146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8" y="12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3" y="13"/>
                    <a:pt x="2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2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3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8" y="12"/>
                    <a:pt x="8" y="12"/>
                    <a:pt x="8" y="12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8" y="9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5" name="Freeform 35"/>
            <p:cNvSpPr>
              <a:spLocks/>
            </p:cNvSpPr>
            <p:nvPr/>
          </p:nvSpPr>
          <p:spPr bwMode="auto">
            <a:xfrm>
              <a:off x="1154" y="4148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5"/>
                </a:cxn>
                <a:cxn ang="0">
                  <a:pos x="9" y="5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5"/>
                  </a:lnTo>
                  <a:lnTo>
                    <a:pt x="9" y="5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6" name="Freeform 36"/>
            <p:cNvSpPr>
              <a:spLocks noEditPoints="1"/>
            </p:cNvSpPr>
            <p:nvPr/>
          </p:nvSpPr>
          <p:spPr bwMode="auto">
            <a:xfrm>
              <a:off x="1177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9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9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7" name="Freeform 37"/>
            <p:cNvSpPr>
              <a:spLocks/>
            </p:cNvSpPr>
            <p:nvPr/>
          </p:nvSpPr>
          <p:spPr bwMode="auto">
            <a:xfrm>
              <a:off x="1207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8" name="Freeform 38"/>
            <p:cNvSpPr>
              <a:spLocks/>
            </p:cNvSpPr>
            <p:nvPr/>
          </p:nvSpPr>
          <p:spPr bwMode="auto">
            <a:xfrm>
              <a:off x="1237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9" name="Freeform 39"/>
            <p:cNvSpPr>
              <a:spLocks/>
            </p:cNvSpPr>
            <p:nvPr/>
          </p:nvSpPr>
          <p:spPr bwMode="auto">
            <a:xfrm>
              <a:off x="1263" y="4146"/>
              <a:ext cx="25" cy="30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1" y="5"/>
                </a:cxn>
              </a:cxnLst>
              <a:rect l="0" t="0" r="r" b="b"/>
              <a:pathLst>
                <a:path w="11" h="13">
                  <a:moveTo>
                    <a:pt x="11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7" y="0"/>
                    <a:pt x="9" y="1"/>
                    <a:pt x="9" y="1"/>
                  </a:cubicBezTo>
                  <a:cubicBezTo>
                    <a:pt x="10" y="2"/>
                    <a:pt x="11" y="3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0" name="Freeform 40"/>
            <p:cNvSpPr>
              <a:spLocks/>
            </p:cNvSpPr>
            <p:nvPr/>
          </p:nvSpPr>
          <p:spPr bwMode="auto">
            <a:xfrm>
              <a:off x="1290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1" name="Freeform 41"/>
            <p:cNvSpPr>
              <a:spLocks noEditPoints="1"/>
            </p:cNvSpPr>
            <p:nvPr/>
          </p:nvSpPr>
          <p:spPr bwMode="auto">
            <a:xfrm>
              <a:off x="1316" y="4148"/>
              <a:ext cx="25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1" y="3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10" y="6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6" y="6"/>
                </a:cxn>
                <a:cxn ang="0">
                  <a:pos x="4" y="6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0" y="1"/>
                    <a:pt x="11" y="2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6"/>
                    <a:pt x="10" y="6"/>
                  </a:cubicBezTo>
                  <a:cubicBezTo>
                    <a:pt x="11" y="6"/>
                    <a:pt x="11" y="7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1"/>
                    <a:pt x="7" y="11"/>
                  </a:cubicBezTo>
                  <a:lnTo>
                    <a:pt x="0" y="11"/>
                  </a:lnTo>
                  <a:close/>
                  <a:moveTo>
                    <a:pt x="4" y="2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lnTo>
                    <a:pt x="4" y="2"/>
                  </a:lnTo>
                  <a:close/>
                  <a:moveTo>
                    <a:pt x="4" y="6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6"/>
                    <a:pt x="6" y="6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2" name="Freeform 42"/>
            <p:cNvSpPr>
              <a:spLocks noEditPoints="1"/>
            </p:cNvSpPr>
            <p:nvPr/>
          </p:nvSpPr>
          <p:spPr bwMode="auto">
            <a:xfrm>
              <a:off x="1346" y="4146"/>
              <a:ext cx="25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3" name="Freeform 43"/>
            <p:cNvSpPr>
              <a:spLocks noEditPoints="1"/>
            </p:cNvSpPr>
            <p:nvPr/>
          </p:nvSpPr>
          <p:spPr bwMode="auto">
            <a:xfrm>
              <a:off x="1441" y="4132"/>
              <a:ext cx="9" cy="4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4"/>
                </a:cxn>
                <a:cxn ang="0">
                  <a:pos x="9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9" y="14"/>
                </a:cxn>
              </a:cxnLst>
              <a:rect l="0" t="0" r="r" b="b"/>
              <a:pathLst>
                <a:path w="9" h="41">
                  <a:moveTo>
                    <a:pt x="9" y="0"/>
                  </a:move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4"/>
                  </a:moveTo>
                  <a:lnTo>
                    <a:pt x="9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4" name="Freeform 44"/>
            <p:cNvSpPr>
              <a:spLocks/>
            </p:cNvSpPr>
            <p:nvPr/>
          </p:nvSpPr>
          <p:spPr bwMode="auto">
            <a:xfrm>
              <a:off x="1457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5" name="Freeform 45"/>
            <p:cNvSpPr>
              <a:spLocks/>
            </p:cNvSpPr>
            <p:nvPr/>
          </p:nvSpPr>
          <p:spPr bwMode="auto">
            <a:xfrm>
              <a:off x="1487" y="4132"/>
              <a:ext cx="18" cy="41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9"/>
                </a:cxn>
                <a:cxn ang="0">
                  <a:pos x="6" y="9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3" y="1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7" y="3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6" y="6"/>
                </a:cxn>
                <a:cxn ang="0">
                  <a:pos x="8" y="6"/>
                </a:cxn>
              </a:cxnLst>
              <a:rect l="0" t="0" r="r" b="b"/>
              <a:pathLst>
                <a:path w="8" h="18">
                  <a:moveTo>
                    <a:pt x="8" y="6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2" y="2"/>
                    <a:pt x="3" y="1"/>
                  </a:cubicBezTo>
                  <a:cubicBezTo>
                    <a:pt x="4" y="1"/>
                    <a:pt x="5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6" name="Freeform 46"/>
            <p:cNvSpPr>
              <a:spLocks noEditPoints="1"/>
            </p:cNvSpPr>
            <p:nvPr/>
          </p:nvSpPr>
          <p:spPr bwMode="auto">
            <a:xfrm>
              <a:off x="1508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8"/>
                    <a:pt x="5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7" name="Freeform 47"/>
            <p:cNvSpPr>
              <a:spLocks/>
            </p:cNvSpPr>
            <p:nvPr/>
          </p:nvSpPr>
          <p:spPr bwMode="auto">
            <a:xfrm>
              <a:off x="1542" y="4143"/>
              <a:ext cx="23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0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8" name="Freeform 48"/>
            <p:cNvSpPr>
              <a:spLocks/>
            </p:cNvSpPr>
            <p:nvPr/>
          </p:nvSpPr>
          <p:spPr bwMode="auto">
            <a:xfrm>
              <a:off x="1568" y="4143"/>
              <a:ext cx="44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0" y="1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8" y="1"/>
                </a:cxn>
                <a:cxn ang="0">
                  <a:pos x="19" y="5"/>
                </a:cxn>
                <a:cxn ang="0">
                  <a:pos x="19" y="13"/>
                </a:cxn>
                <a:cxn ang="0">
                  <a:pos x="15" y="13"/>
                </a:cxn>
                <a:cxn ang="0">
                  <a:pos x="15" y="6"/>
                </a:cxn>
                <a:cxn ang="0">
                  <a:pos x="15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9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1"/>
                    <a:pt x="11" y="2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3" y="1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7" y="0"/>
                    <a:pt x="18" y="1"/>
                    <a:pt x="18" y="1"/>
                  </a:cubicBezTo>
                  <a:cubicBezTo>
                    <a:pt x="19" y="2"/>
                    <a:pt x="19" y="3"/>
                    <a:pt x="19" y="5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9" name="Freeform 49"/>
            <p:cNvSpPr>
              <a:spLocks noEditPoints="1"/>
            </p:cNvSpPr>
            <p:nvPr/>
          </p:nvSpPr>
          <p:spPr bwMode="auto">
            <a:xfrm>
              <a:off x="1619" y="4143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7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2" y="13"/>
                    <a:pt x="1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6"/>
                    <a:pt x="2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lnTo>
                    <a:pt x="8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10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0" name="Freeform 50"/>
            <p:cNvSpPr>
              <a:spLocks/>
            </p:cNvSpPr>
            <p:nvPr/>
          </p:nvSpPr>
          <p:spPr bwMode="auto">
            <a:xfrm>
              <a:off x="1649" y="4139"/>
              <a:ext cx="25" cy="34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6"/>
                </a:cxn>
                <a:cxn ang="0">
                  <a:pos x="5" y="6"/>
                </a:cxn>
                <a:cxn ang="0">
                  <a:pos x="5" y="11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1"/>
                </a:cxn>
                <a:cxn ang="0">
                  <a:pos x="10" y="14"/>
                </a:cxn>
                <a:cxn ang="0">
                  <a:pos x="6" y="15"/>
                </a:cxn>
                <a:cxn ang="0">
                  <a:pos x="3" y="14"/>
                </a:cxn>
                <a:cxn ang="0">
                  <a:pos x="1" y="12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10" y="3"/>
                </a:cxn>
              </a:cxnLst>
              <a:rect l="0" t="0" r="r" b="b"/>
              <a:pathLst>
                <a:path w="11" h="15">
                  <a:moveTo>
                    <a:pt x="10" y="3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3"/>
                    <a:pt x="10" y="14"/>
                    <a:pt x="10" y="14"/>
                  </a:cubicBezTo>
                  <a:cubicBezTo>
                    <a:pt x="9" y="15"/>
                    <a:pt x="8" y="15"/>
                    <a:pt x="6" y="15"/>
                  </a:cubicBezTo>
                  <a:cubicBezTo>
                    <a:pt x="5" y="15"/>
                    <a:pt x="4" y="15"/>
                    <a:pt x="3" y="14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1" name="Freeform 51"/>
            <p:cNvSpPr>
              <a:spLocks noEditPoints="1"/>
            </p:cNvSpPr>
            <p:nvPr/>
          </p:nvSpPr>
          <p:spPr bwMode="auto">
            <a:xfrm>
              <a:off x="1676" y="4132"/>
              <a:ext cx="10" cy="4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4"/>
                </a:cxn>
                <a:cxn ang="0">
                  <a:pos x="10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10" y="14"/>
                </a:cxn>
              </a:cxnLst>
              <a:rect l="0" t="0" r="r" b="b"/>
              <a:pathLst>
                <a:path w="10" h="41">
                  <a:moveTo>
                    <a:pt x="10" y="0"/>
                  </a:moveTo>
                  <a:lnTo>
                    <a:pt x="10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close/>
                  <a:moveTo>
                    <a:pt x="10" y="14"/>
                  </a:moveTo>
                  <a:lnTo>
                    <a:pt x="10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2" name="Freeform 52"/>
            <p:cNvSpPr>
              <a:spLocks noEditPoints="1"/>
            </p:cNvSpPr>
            <p:nvPr/>
          </p:nvSpPr>
          <p:spPr bwMode="auto">
            <a:xfrm>
              <a:off x="1690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3" name="Freeform 53"/>
            <p:cNvSpPr>
              <a:spLocks/>
            </p:cNvSpPr>
            <p:nvPr/>
          </p:nvSpPr>
          <p:spPr bwMode="auto">
            <a:xfrm>
              <a:off x="1725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4" name="Freeform 54"/>
            <p:cNvSpPr>
              <a:spLocks noEditPoints="1"/>
            </p:cNvSpPr>
            <p:nvPr/>
          </p:nvSpPr>
          <p:spPr bwMode="auto">
            <a:xfrm>
              <a:off x="1776" y="4143"/>
              <a:ext cx="27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2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2" y="6"/>
                    <a:pt x="3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10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8" y="10"/>
                    <a:pt x="8" y="10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5" name="Freeform 55"/>
            <p:cNvSpPr>
              <a:spLocks noEditPoints="1"/>
            </p:cNvSpPr>
            <p:nvPr/>
          </p:nvSpPr>
          <p:spPr bwMode="auto">
            <a:xfrm>
              <a:off x="1808" y="4143"/>
              <a:ext cx="28" cy="42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1"/>
                </a:cxn>
                <a:cxn ang="0">
                  <a:pos x="12" y="1"/>
                </a:cxn>
                <a:cxn ang="0">
                  <a:pos x="12" y="12"/>
                </a:cxn>
                <a:cxn ang="0">
                  <a:pos x="11" y="17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1" y="14"/>
                </a:cxn>
                <a:cxn ang="0">
                  <a:pos x="4" y="14"/>
                </a:cxn>
                <a:cxn ang="0">
                  <a:pos x="5" y="15"/>
                </a:cxn>
                <a:cxn ang="0">
                  <a:pos x="6" y="15"/>
                </a:cxn>
                <a:cxn ang="0">
                  <a:pos x="8" y="15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7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8" y="3"/>
                </a:cxn>
                <a:cxn ang="0">
                  <a:pos x="8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7"/>
                </a:cxn>
              </a:cxnLst>
              <a:rect l="0" t="0" r="r" b="b"/>
              <a:pathLst>
                <a:path w="12" h="18">
                  <a:moveTo>
                    <a:pt x="8" y="3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5"/>
                    <a:pt x="12" y="16"/>
                    <a:pt x="11" y="17"/>
                  </a:cubicBezTo>
                  <a:cubicBezTo>
                    <a:pt x="10" y="18"/>
                    <a:pt x="9" y="18"/>
                    <a:pt x="6" y="18"/>
                  </a:cubicBezTo>
                  <a:cubicBezTo>
                    <a:pt x="4" y="18"/>
                    <a:pt x="3" y="18"/>
                    <a:pt x="2" y="18"/>
                  </a:cubicBezTo>
                  <a:cubicBezTo>
                    <a:pt x="1" y="17"/>
                    <a:pt x="1" y="16"/>
                    <a:pt x="1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7" y="15"/>
                    <a:pt x="8" y="15"/>
                    <a:pt x="8" y="15"/>
                  </a:cubicBezTo>
                  <a:cubicBezTo>
                    <a:pt x="8" y="15"/>
                    <a:pt x="8" y="14"/>
                    <a:pt x="8" y="1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6" y="13"/>
                    <a:pt x="6" y="13"/>
                    <a:pt x="5" y="13"/>
                  </a:cubicBezTo>
                  <a:cubicBezTo>
                    <a:pt x="3" y="13"/>
                    <a:pt x="1" y="12"/>
                    <a:pt x="1" y="11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8" y="1"/>
                    <a:pt x="8" y="2"/>
                    <a:pt x="8" y="3"/>
                  </a:cubicBezTo>
                  <a:close/>
                  <a:moveTo>
                    <a:pt x="8" y="7"/>
                  </a:moveTo>
                  <a:cubicBezTo>
                    <a:pt x="8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8" y="8"/>
                    <a:pt x="8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6" name="Freeform 56"/>
            <p:cNvSpPr>
              <a:spLocks noEditPoints="1"/>
            </p:cNvSpPr>
            <p:nvPr/>
          </p:nvSpPr>
          <p:spPr bwMode="auto">
            <a:xfrm>
              <a:off x="1840" y="4143"/>
              <a:ext cx="28" cy="30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4" y="7"/>
                </a:cxn>
                <a:cxn ang="0">
                  <a:pos x="5" y="10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8" y="9"/>
                </a:cxn>
                <a:cxn ang="0">
                  <a:pos x="12" y="9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1" y="2"/>
                </a:cxn>
                <a:cxn ang="0">
                  <a:pos x="12" y="7"/>
                </a:cxn>
                <a:cxn ang="0">
                  <a:pos x="4" y="5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9"/>
                    <a:pt x="4" y="9"/>
                    <a:pt x="5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1"/>
                    <a:pt x="12" y="12"/>
                    <a:pt x="10" y="12"/>
                  </a:cubicBezTo>
                  <a:cubicBezTo>
                    <a:pt x="10" y="13"/>
                    <a:pt x="8" y="13"/>
                    <a:pt x="6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2" y="3"/>
                    <a:pt x="12" y="4"/>
                    <a:pt x="12" y="7"/>
                  </a:cubicBezTo>
                  <a:close/>
                  <a:moveTo>
                    <a:pt x="4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7" name="Freeform 57"/>
            <p:cNvSpPr>
              <a:spLocks/>
            </p:cNvSpPr>
            <p:nvPr/>
          </p:nvSpPr>
          <p:spPr bwMode="auto">
            <a:xfrm>
              <a:off x="1873" y="4143"/>
              <a:ext cx="27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2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8" name="Freeform 58"/>
            <p:cNvSpPr>
              <a:spLocks/>
            </p:cNvSpPr>
            <p:nvPr/>
          </p:nvSpPr>
          <p:spPr bwMode="auto">
            <a:xfrm>
              <a:off x="1905" y="4143"/>
              <a:ext cx="28" cy="30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8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8"/>
                </a:cxn>
                <a:cxn ang="0">
                  <a:pos x="12" y="8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</a:cxnLst>
              <a:rect l="0" t="0" r="r" b="b"/>
              <a:pathLst>
                <a:path w="12" h="13">
                  <a:moveTo>
                    <a:pt x="12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5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1" y="11"/>
                    <a:pt x="10" y="12"/>
                  </a:cubicBezTo>
                  <a:cubicBezTo>
                    <a:pt x="9" y="13"/>
                    <a:pt x="8" y="13"/>
                    <a:pt x="6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3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9" name="Freeform 59"/>
            <p:cNvSpPr>
              <a:spLocks/>
            </p:cNvSpPr>
            <p:nvPr/>
          </p:nvSpPr>
          <p:spPr bwMode="auto">
            <a:xfrm>
              <a:off x="1933" y="4146"/>
              <a:ext cx="30" cy="3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1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0" y="13"/>
                </a:cxn>
                <a:cxn ang="0">
                  <a:pos x="8" y="16"/>
                </a:cxn>
                <a:cxn ang="0">
                  <a:pos x="5" y="17"/>
                </a:cxn>
                <a:cxn ang="0">
                  <a:pos x="3" y="17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13" h="17">
                  <a:moveTo>
                    <a:pt x="5" y="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9" y="16"/>
                    <a:pt x="8" y="16"/>
                  </a:cubicBezTo>
                  <a:cubicBezTo>
                    <a:pt x="8" y="17"/>
                    <a:pt x="6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0" name="Freeform 60"/>
            <p:cNvSpPr>
              <a:spLocks/>
            </p:cNvSpPr>
            <p:nvPr/>
          </p:nvSpPr>
          <p:spPr bwMode="auto">
            <a:xfrm>
              <a:off x="2109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1" name="Freeform 61"/>
            <p:cNvSpPr>
              <a:spLocks noEditPoints="1"/>
            </p:cNvSpPr>
            <p:nvPr/>
          </p:nvSpPr>
          <p:spPr bwMode="auto">
            <a:xfrm>
              <a:off x="2143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2" y="9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4" y="10"/>
                    <a:pt x="3" y="10"/>
                    <a:pt x="2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1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9" y="7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2" name="Freeform 62"/>
            <p:cNvSpPr>
              <a:spLocks noEditPoints="1"/>
            </p:cNvSpPr>
            <p:nvPr/>
          </p:nvSpPr>
          <p:spPr bwMode="auto">
            <a:xfrm>
              <a:off x="2180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4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8" y="7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3" name="Freeform 63"/>
            <p:cNvSpPr>
              <a:spLocks/>
            </p:cNvSpPr>
            <p:nvPr/>
          </p:nvSpPr>
          <p:spPr bwMode="auto">
            <a:xfrm>
              <a:off x="2215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6" y="37"/>
                </a:cxn>
                <a:cxn ang="0">
                  <a:pos x="16" y="9"/>
                </a:cxn>
                <a:cxn ang="0">
                  <a:pos x="7" y="19"/>
                </a:cxn>
                <a:cxn ang="0">
                  <a:pos x="0" y="12"/>
                </a:cxn>
                <a:cxn ang="0">
                  <a:pos x="14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6" y="37"/>
                  </a:lnTo>
                  <a:lnTo>
                    <a:pt x="16" y="9"/>
                  </a:lnTo>
                  <a:lnTo>
                    <a:pt x="7" y="19"/>
                  </a:lnTo>
                  <a:lnTo>
                    <a:pt x="0" y="12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4" name="Freeform 64"/>
            <p:cNvSpPr>
              <a:spLocks/>
            </p:cNvSpPr>
            <p:nvPr/>
          </p:nvSpPr>
          <p:spPr bwMode="auto">
            <a:xfrm>
              <a:off x="2252" y="4134"/>
              <a:ext cx="30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5" y="8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5" name="Freeform 65"/>
            <p:cNvSpPr>
              <a:spLocks/>
            </p:cNvSpPr>
            <p:nvPr/>
          </p:nvSpPr>
          <p:spPr bwMode="auto">
            <a:xfrm>
              <a:off x="2289" y="4134"/>
              <a:ext cx="28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11" y="6"/>
                </a:cxn>
                <a:cxn ang="0">
                  <a:pos x="12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5" y="5"/>
                    <a:pt x="6" y="5"/>
                    <a:pt x="7" y="5"/>
                  </a:cubicBezTo>
                  <a:cubicBezTo>
                    <a:pt x="9" y="5"/>
                    <a:pt x="11" y="6"/>
                    <a:pt x="11" y="6"/>
                  </a:cubicBezTo>
                  <a:cubicBezTo>
                    <a:pt x="12" y="7"/>
                    <a:pt x="12" y="9"/>
                    <a:pt x="12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6" name="Freeform 66"/>
            <p:cNvSpPr>
              <a:spLocks/>
            </p:cNvSpPr>
            <p:nvPr/>
          </p:nvSpPr>
          <p:spPr bwMode="auto">
            <a:xfrm>
              <a:off x="2358" y="4134"/>
              <a:ext cx="33" cy="39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9" y="4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2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10" y="10"/>
                </a:cxn>
                <a:cxn ang="0">
                  <a:pos x="14" y="10"/>
                </a:cxn>
                <a:cxn ang="0">
                  <a:pos x="14" y="11"/>
                </a:cxn>
                <a:cxn ang="0">
                  <a:pos x="13" y="15"/>
                </a:cxn>
                <a:cxn ang="0">
                  <a:pos x="8" y="17"/>
                </a:cxn>
                <a:cxn ang="0">
                  <a:pos x="4" y="16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8" y="0"/>
                </a:cxn>
                <a:cxn ang="0">
                  <a:pos x="13" y="1"/>
                </a:cxn>
                <a:cxn ang="0">
                  <a:pos x="14" y="5"/>
                </a:cxn>
                <a:cxn ang="0">
                  <a:pos x="14" y="6"/>
                </a:cxn>
              </a:cxnLst>
              <a:rect l="0" t="0" r="r" b="b"/>
              <a:pathLst>
                <a:path w="14" h="17">
                  <a:moveTo>
                    <a:pt x="14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4"/>
                    <a:pt x="8" y="4"/>
                    <a:pt x="7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1"/>
                    <a:pt x="5" y="12"/>
                    <a:pt x="5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4" y="15"/>
                    <a:pt x="13" y="15"/>
                  </a:cubicBezTo>
                  <a:cubicBezTo>
                    <a:pt x="12" y="16"/>
                    <a:pt x="10" y="17"/>
                    <a:pt x="8" y="17"/>
                  </a:cubicBezTo>
                  <a:cubicBezTo>
                    <a:pt x="6" y="17"/>
                    <a:pt x="4" y="17"/>
                    <a:pt x="4" y="16"/>
                  </a:cubicBezTo>
                  <a:cubicBezTo>
                    <a:pt x="2" y="16"/>
                    <a:pt x="2" y="16"/>
                    <a:pt x="1" y="15"/>
                  </a:cubicBezTo>
                  <a:cubicBezTo>
                    <a:pt x="0" y="14"/>
                    <a:pt x="0" y="12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3" y="0"/>
                    <a:pt x="5" y="0"/>
                    <a:pt x="8" y="0"/>
                  </a:cubicBezTo>
                  <a:cubicBezTo>
                    <a:pt x="10" y="0"/>
                    <a:pt x="12" y="0"/>
                    <a:pt x="13" y="1"/>
                  </a:cubicBezTo>
                  <a:cubicBezTo>
                    <a:pt x="14" y="2"/>
                    <a:pt x="14" y="3"/>
                    <a:pt x="14" y="5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7" name="Freeform 67"/>
            <p:cNvSpPr>
              <a:spLocks noEditPoints="1"/>
            </p:cNvSpPr>
            <p:nvPr/>
          </p:nvSpPr>
          <p:spPr bwMode="auto">
            <a:xfrm>
              <a:off x="239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8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8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8" name="Freeform 68"/>
            <p:cNvSpPr>
              <a:spLocks/>
            </p:cNvSpPr>
            <p:nvPr/>
          </p:nvSpPr>
          <p:spPr bwMode="auto">
            <a:xfrm>
              <a:off x="2425" y="4146"/>
              <a:ext cx="26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9" y="25"/>
                </a:cxn>
                <a:cxn ang="0">
                  <a:pos x="19" y="16"/>
                </a:cxn>
                <a:cxn ang="0">
                  <a:pos x="9" y="16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6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9" y="25"/>
                  </a:lnTo>
                  <a:lnTo>
                    <a:pt x="19" y="16"/>
                  </a:lnTo>
                  <a:lnTo>
                    <a:pt x="9" y="16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9" name="Freeform 69"/>
            <p:cNvSpPr>
              <a:spLocks/>
            </p:cNvSpPr>
            <p:nvPr/>
          </p:nvSpPr>
          <p:spPr bwMode="auto">
            <a:xfrm>
              <a:off x="2458" y="4146"/>
              <a:ext cx="25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9"/>
                </a:cxn>
                <a:cxn ang="0">
                  <a:pos x="9" y="9"/>
                </a:cxn>
                <a:cxn ang="0">
                  <a:pos x="13" y="0"/>
                </a:cxn>
                <a:cxn ang="0">
                  <a:pos x="23" y="0"/>
                </a:cxn>
                <a:cxn ang="0">
                  <a:pos x="16" y="11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9" y="16"/>
                </a:cxn>
                <a:cxn ang="0">
                  <a:pos x="6" y="16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25" h="25">
                  <a:moveTo>
                    <a:pt x="6" y="0"/>
                  </a:moveTo>
                  <a:lnTo>
                    <a:pt x="6" y="9"/>
                  </a:lnTo>
                  <a:lnTo>
                    <a:pt x="9" y="9"/>
                  </a:lnTo>
                  <a:lnTo>
                    <a:pt x="13" y="0"/>
                  </a:lnTo>
                  <a:lnTo>
                    <a:pt x="23" y="0"/>
                  </a:lnTo>
                  <a:lnTo>
                    <a:pt x="16" y="11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0" name="Freeform 70"/>
            <p:cNvSpPr>
              <a:spLocks/>
            </p:cNvSpPr>
            <p:nvPr/>
          </p:nvSpPr>
          <p:spPr bwMode="auto">
            <a:xfrm>
              <a:off x="2483" y="4146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7"/>
                </a:cxn>
                <a:cxn ang="0">
                  <a:pos x="16" y="7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7"/>
                  </a:lnTo>
                  <a:lnTo>
                    <a:pt x="16" y="7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1" name="Rectangle 71"/>
            <p:cNvSpPr>
              <a:spLocks noChangeArrowheads="1"/>
            </p:cNvSpPr>
            <p:nvPr/>
          </p:nvSpPr>
          <p:spPr bwMode="auto">
            <a:xfrm>
              <a:off x="250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2" name="Freeform 72"/>
            <p:cNvSpPr>
              <a:spLocks/>
            </p:cNvSpPr>
            <p:nvPr/>
          </p:nvSpPr>
          <p:spPr bwMode="auto">
            <a:xfrm>
              <a:off x="2538" y="4134"/>
              <a:ext cx="35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4" y="37"/>
                </a:cxn>
                <a:cxn ang="0">
                  <a:pos x="24" y="9"/>
                </a:cxn>
                <a:cxn ang="0">
                  <a:pos x="12" y="9"/>
                </a:cxn>
                <a:cxn ang="0">
                  <a:pos x="12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35" h="37">
                  <a:moveTo>
                    <a:pt x="0" y="0"/>
                  </a:moveTo>
                  <a:lnTo>
                    <a:pt x="35" y="0"/>
                  </a:lnTo>
                  <a:lnTo>
                    <a:pt x="35" y="37"/>
                  </a:lnTo>
                  <a:lnTo>
                    <a:pt x="24" y="37"/>
                  </a:lnTo>
                  <a:lnTo>
                    <a:pt x="24" y="9"/>
                  </a:lnTo>
                  <a:lnTo>
                    <a:pt x="12" y="9"/>
                  </a:lnTo>
                  <a:lnTo>
                    <a:pt x="12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3" name="Freeform 73"/>
            <p:cNvSpPr>
              <a:spLocks noEditPoints="1"/>
            </p:cNvSpPr>
            <p:nvPr/>
          </p:nvSpPr>
          <p:spPr bwMode="auto">
            <a:xfrm>
              <a:off x="2578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3" y="6"/>
                </a:cxn>
                <a:cxn ang="0">
                  <a:pos x="4" y="8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9" y="11"/>
                </a:cxn>
                <a:cxn ang="0">
                  <a:pos x="5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3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3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4" y="8"/>
                    <a:pt x="4" y="8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9" y="11"/>
                    <a:pt x="7" y="12"/>
                    <a:pt x="5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2"/>
                    <a:pt x="11" y="3"/>
                    <a:pt x="11" y="6"/>
                  </a:cubicBezTo>
                  <a:close/>
                  <a:moveTo>
                    <a:pt x="3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4" name="Freeform 74"/>
            <p:cNvSpPr>
              <a:spLocks/>
            </p:cNvSpPr>
            <p:nvPr/>
          </p:nvSpPr>
          <p:spPr bwMode="auto">
            <a:xfrm>
              <a:off x="2605" y="4146"/>
              <a:ext cx="21" cy="2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7"/>
                </a:cxn>
                <a:cxn ang="0">
                  <a:pos x="14" y="7"/>
                </a:cxn>
                <a:cxn ang="0">
                  <a:pos x="14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1" y="0"/>
                </a:cxn>
              </a:cxnLst>
              <a:rect l="0" t="0" r="r" b="b"/>
              <a:pathLst>
                <a:path w="21" h="25">
                  <a:moveTo>
                    <a:pt x="21" y="0"/>
                  </a:moveTo>
                  <a:lnTo>
                    <a:pt x="21" y="7"/>
                  </a:lnTo>
                  <a:lnTo>
                    <a:pt x="14" y="7"/>
                  </a:lnTo>
                  <a:lnTo>
                    <a:pt x="14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5" name="Freeform 75"/>
            <p:cNvSpPr>
              <a:spLocks noEditPoints="1"/>
            </p:cNvSpPr>
            <p:nvPr/>
          </p:nvSpPr>
          <p:spPr bwMode="auto">
            <a:xfrm>
              <a:off x="2629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6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4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2"/>
                    <a:pt x="11" y="3"/>
                    <a:pt x="11" y="6"/>
                  </a:cubicBezTo>
                  <a:close/>
                  <a:moveTo>
                    <a:pt x="4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6" name="Freeform 76"/>
            <p:cNvSpPr>
              <a:spLocks noEditPoints="1"/>
            </p:cNvSpPr>
            <p:nvPr/>
          </p:nvSpPr>
          <p:spPr bwMode="auto">
            <a:xfrm>
              <a:off x="2659" y="4146"/>
              <a:ext cx="25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1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5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1" y="3"/>
                    <a:pt x="11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10"/>
                    <a:pt x="10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7" name="Freeform 77"/>
            <p:cNvSpPr>
              <a:spLocks noEditPoints="1"/>
            </p:cNvSpPr>
            <p:nvPr/>
          </p:nvSpPr>
          <p:spPr bwMode="auto">
            <a:xfrm>
              <a:off x="2689" y="4134"/>
              <a:ext cx="27" cy="39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10" y="6"/>
                </a:cxn>
                <a:cxn ang="0">
                  <a:pos x="12" y="11"/>
                </a:cxn>
                <a:cxn ang="0">
                  <a:pos x="10" y="15"/>
                </a:cxn>
                <a:cxn ang="0">
                  <a:pos x="6" y="17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1" y="3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0" y="3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6" y="8"/>
                </a:cxn>
              </a:cxnLst>
              <a:rect l="0" t="0" r="r" b="b"/>
              <a:pathLst>
                <a:path w="12" h="17">
                  <a:moveTo>
                    <a:pt x="4" y="7"/>
                  </a:moveTo>
                  <a:cubicBezTo>
                    <a:pt x="4" y="7"/>
                    <a:pt x="4" y="6"/>
                    <a:pt x="5" y="6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8" y="5"/>
                    <a:pt x="10" y="6"/>
                    <a:pt x="10" y="6"/>
                  </a:cubicBezTo>
                  <a:cubicBezTo>
                    <a:pt x="11" y="7"/>
                    <a:pt x="12" y="9"/>
                    <a:pt x="12" y="11"/>
                  </a:cubicBezTo>
                  <a:cubicBezTo>
                    <a:pt x="12" y="13"/>
                    <a:pt x="11" y="15"/>
                    <a:pt x="10" y="15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5"/>
                  </a:cubicBezTo>
                  <a:cubicBezTo>
                    <a:pt x="1" y="14"/>
                    <a:pt x="0" y="13"/>
                    <a:pt x="0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4"/>
                    <a:pt x="1" y="3"/>
                  </a:cubicBezTo>
                  <a:cubicBezTo>
                    <a:pt x="2" y="2"/>
                    <a:pt x="4" y="1"/>
                    <a:pt x="6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"/>
                    <a:pt x="11" y="2"/>
                    <a:pt x="10" y="3"/>
                  </a:cubicBezTo>
                  <a:cubicBezTo>
                    <a:pt x="9" y="3"/>
                    <a:pt x="8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3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lnTo>
                    <a:pt x="4" y="7"/>
                  </a:lnTo>
                  <a:close/>
                  <a:moveTo>
                    <a:pt x="6" y="8"/>
                  </a:moveTo>
                  <a:cubicBezTo>
                    <a:pt x="5" y="8"/>
                    <a:pt x="5" y="8"/>
                    <a:pt x="4" y="9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7" y="14"/>
                    <a:pt x="7" y="14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7" y="9"/>
                  </a:cubicBezTo>
                  <a:cubicBezTo>
                    <a:pt x="7" y="8"/>
                    <a:pt x="7" y="8"/>
                    <a:pt x="6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8" name="Freeform 78"/>
            <p:cNvSpPr>
              <a:spLocks/>
            </p:cNvSpPr>
            <p:nvPr/>
          </p:nvSpPr>
          <p:spPr bwMode="auto">
            <a:xfrm>
              <a:off x="2716" y="4146"/>
              <a:ext cx="28" cy="3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9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9" y="12"/>
                </a:cxn>
                <a:cxn ang="0">
                  <a:pos x="8" y="16"/>
                </a:cxn>
                <a:cxn ang="0">
                  <a:pos x="4" y="17"/>
                </a:cxn>
                <a:cxn ang="0">
                  <a:pos x="3" y="16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5" y="13"/>
                </a:cxn>
                <a:cxn ang="0">
                  <a:pos x="6" y="11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2" h="17">
                  <a:moveTo>
                    <a:pt x="4" y="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9" y="15"/>
                    <a:pt x="8" y="16"/>
                  </a:cubicBezTo>
                  <a:cubicBezTo>
                    <a:pt x="7" y="16"/>
                    <a:pt x="6" y="17"/>
                    <a:pt x="4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5" y="14"/>
                    <a:pt x="5" y="14"/>
                    <a:pt x="5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9" name="Freeform 79"/>
            <p:cNvSpPr>
              <a:spLocks noEditPoints="1"/>
            </p:cNvSpPr>
            <p:nvPr/>
          </p:nvSpPr>
          <p:spPr bwMode="auto">
            <a:xfrm>
              <a:off x="2746" y="4146"/>
              <a:ext cx="28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6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8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2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7" y="12"/>
                    <a:pt x="6" y="12"/>
                    <a:pt x="6" y="11"/>
                  </a:cubicBezTo>
                  <a:cubicBezTo>
                    <a:pt x="5" y="11"/>
                    <a:pt x="5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7" y="9"/>
                    <a:pt x="7" y="9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0" name="Freeform 80"/>
            <p:cNvSpPr>
              <a:spLocks/>
            </p:cNvSpPr>
            <p:nvPr/>
          </p:nvSpPr>
          <p:spPr bwMode="auto">
            <a:xfrm>
              <a:off x="2779" y="4146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1" name="Freeform 81"/>
            <p:cNvSpPr>
              <a:spLocks/>
            </p:cNvSpPr>
            <p:nvPr/>
          </p:nvSpPr>
          <p:spPr bwMode="auto">
            <a:xfrm>
              <a:off x="2837" y="4146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2" name="Freeform 82"/>
            <p:cNvSpPr>
              <a:spLocks noEditPoints="1"/>
            </p:cNvSpPr>
            <p:nvPr/>
          </p:nvSpPr>
          <p:spPr bwMode="auto">
            <a:xfrm>
              <a:off x="2867" y="4146"/>
              <a:ext cx="27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1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3" name="Rectangle 83"/>
            <p:cNvSpPr>
              <a:spLocks noChangeArrowheads="1"/>
            </p:cNvSpPr>
            <p:nvPr/>
          </p:nvSpPr>
          <p:spPr bwMode="auto">
            <a:xfrm>
              <a:off x="2899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4" name="Freeform 84"/>
            <p:cNvSpPr>
              <a:spLocks/>
            </p:cNvSpPr>
            <p:nvPr/>
          </p:nvSpPr>
          <p:spPr bwMode="auto">
            <a:xfrm>
              <a:off x="2934" y="4134"/>
              <a:ext cx="37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4"/>
                </a:cxn>
                <a:cxn ang="0">
                  <a:pos x="14" y="14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21" y="19"/>
                </a:cxn>
                <a:cxn ang="0">
                  <a:pos x="37" y="37"/>
                </a:cxn>
                <a:cxn ang="0">
                  <a:pos x="23" y="37"/>
                </a:cxn>
                <a:cxn ang="0">
                  <a:pos x="14" y="23"/>
                </a:cxn>
                <a:cxn ang="0">
                  <a:pos x="9" y="23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7" h="37">
                  <a:moveTo>
                    <a:pt x="9" y="0"/>
                  </a:moveTo>
                  <a:lnTo>
                    <a:pt x="9" y="14"/>
                  </a:lnTo>
                  <a:lnTo>
                    <a:pt x="14" y="14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21" y="19"/>
                  </a:lnTo>
                  <a:lnTo>
                    <a:pt x="37" y="37"/>
                  </a:lnTo>
                  <a:lnTo>
                    <a:pt x="23" y="37"/>
                  </a:lnTo>
                  <a:lnTo>
                    <a:pt x="14" y="23"/>
                  </a:lnTo>
                  <a:lnTo>
                    <a:pt x="9" y="23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5" name="Freeform 85"/>
            <p:cNvSpPr>
              <a:spLocks/>
            </p:cNvSpPr>
            <p:nvPr/>
          </p:nvSpPr>
          <p:spPr bwMode="auto">
            <a:xfrm>
              <a:off x="2973" y="4134"/>
              <a:ext cx="3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25"/>
                </a:cxn>
                <a:cxn ang="0">
                  <a:pos x="9" y="25"/>
                </a:cxn>
                <a:cxn ang="0">
                  <a:pos x="21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5" y="37"/>
                </a:cxn>
                <a:cxn ang="0">
                  <a:pos x="25" y="14"/>
                </a:cxn>
                <a:cxn ang="0">
                  <a:pos x="25" y="14"/>
                </a:cxn>
                <a:cxn ang="0">
                  <a:pos x="14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5" h="37">
                  <a:moveTo>
                    <a:pt x="9" y="0"/>
                  </a:moveTo>
                  <a:lnTo>
                    <a:pt x="9" y="25"/>
                  </a:lnTo>
                  <a:lnTo>
                    <a:pt x="9" y="25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35" y="37"/>
                  </a:lnTo>
                  <a:lnTo>
                    <a:pt x="25" y="37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14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6" name="Freeform 86"/>
            <p:cNvSpPr>
              <a:spLocks/>
            </p:cNvSpPr>
            <p:nvPr/>
          </p:nvSpPr>
          <p:spPr bwMode="auto">
            <a:xfrm>
              <a:off x="3015" y="4134"/>
              <a:ext cx="46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3" y="23"/>
                </a:cxn>
                <a:cxn ang="0">
                  <a:pos x="23" y="23"/>
                </a:cxn>
                <a:cxn ang="0">
                  <a:pos x="30" y="0"/>
                </a:cxn>
                <a:cxn ang="0">
                  <a:pos x="46" y="0"/>
                </a:cxn>
                <a:cxn ang="0">
                  <a:pos x="46" y="37"/>
                </a:cxn>
                <a:cxn ang="0">
                  <a:pos x="37" y="37"/>
                </a:cxn>
                <a:cxn ang="0">
                  <a:pos x="37" y="9"/>
                </a:cxn>
                <a:cxn ang="0">
                  <a:pos x="37" y="9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46" h="37">
                  <a:moveTo>
                    <a:pt x="0" y="0"/>
                  </a:moveTo>
                  <a:lnTo>
                    <a:pt x="16" y="0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30" y="0"/>
                  </a:lnTo>
                  <a:lnTo>
                    <a:pt x="46" y="0"/>
                  </a:lnTo>
                  <a:lnTo>
                    <a:pt x="46" y="37"/>
                  </a:lnTo>
                  <a:lnTo>
                    <a:pt x="37" y="37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7" name="Freeform 87"/>
            <p:cNvSpPr>
              <a:spLocks noEditPoints="1"/>
            </p:cNvSpPr>
            <p:nvPr/>
          </p:nvSpPr>
          <p:spPr bwMode="auto">
            <a:xfrm>
              <a:off x="306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8" name="Freeform 88"/>
            <p:cNvSpPr>
              <a:spLocks/>
            </p:cNvSpPr>
            <p:nvPr/>
          </p:nvSpPr>
          <p:spPr bwMode="auto">
            <a:xfrm>
              <a:off x="3114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1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9" name="Freeform 89"/>
            <p:cNvSpPr>
              <a:spLocks noEditPoints="1"/>
            </p:cNvSpPr>
            <p:nvPr/>
          </p:nvSpPr>
          <p:spPr bwMode="auto">
            <a:xfrm>
              <a:off x="3151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lose/>
                  <a:moveTo>
                    <a:pt x="6" y="3"/>
                  </a:move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5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0" name="Freeform 90"/>
            <p:cNvSpPr>
              <a:spLocks/>
            </p:cNvSpPr>
            <p:nvPr/>
          </p:nvSpPr>
          <p:spPr bwMode="auto">
            <a:xfrm>
              <a:off x="3595" y="4146"/>
              <a:ext cx="25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16" y="9"/>
                </a:cxn>
                <a:cxn ang="0">
                  <a:pos x="25" y="9"/>
                </a:cxn>
                <a:cxn ang="0">
                  <a:pos x="25" y="16"/>
                </a:cxn>
                <a:cxn ang="0">
                  <a:pos x="16" y="16"/>
                </a:cxn>
                <a:cxn ang="0">
                  <a:pos x="16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5" h="25">
                  <a:moveTo>
                    <a:pt x="9" y="9"/>
                  </a:moveTo>
                  <a:lnTo>
                    <a:pt x="9" y="0"/>
                  </a:lnTo>
                  <a:lnTo>
                    <a:pt x="16" y="0"/>
                  </a:lnTo>
                  <a:lnTo>
                    <a:pt x="16" y="9"/>
                  </a:lnTo>
                  <a:lnTo>
                    <a:pt x="25" y="9"/>
                  </a:lnTo>
                  <a:lnTo>
                    <a:pt x="25" y="16"/>
                  </a:lnTo>
                  <a:lnTo>
                    <a:pt x="16" y="16"/>
                  </a:lnTo>
                  <a:lnTo>
                    <a:pt x="16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1" name="Freeform 91"/>
            <p:cNvSpPr>
              <a:spLocks/>
            </p:cNvSpPr>
            <p:nvPr/>
          </p:nvSpPr>
          <p:spPr bwMode="auto">
            <a:xfrm>
              <a:off x="362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2" name="Rectangle 92"/>
            <p:cNvSpPr>
              <a:spLocks noChangeArrowheads="1"/>
            </p:cNvSpPr>
            <p:nvPr/>
          </p:nvSpPr>
          <p:spPr bwMode="auto">
            <a:xfrm>
              <a:off x="3659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3" name="Freeform 93"/>
            <p:cNvSpPr>
              <a:spLocks noEditPoints="1"/>
            </p:cNvSpPr>
            <p:nvPr/>
          </p:nvSpPr>
          <p:spPr bwMode="auto">
            <a:xfrm>
              <a:off x="3690" y="4134"/>
              <a:ext cx="32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1" y="4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7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3" y="9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7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1"/>
                    <a:pt x="13" y="3"/>
                    <a:pt x="13" y="4"/>
                  </a:cubicBezTo>
                  <a:cubicBezTo>
                    <a:pt x="13" y="6"/>
                    <a:pt x="13" y="6"/>
                    <a:pt x="13" y="7"/>
                  </a:cubicBezTo>
                  <a:cubicBezTo>
                    <a:pt x="13" y="7"/>
                    <a:pt x="12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3" y="9"/>
                    <a:pt x="13" y="9"/>
                  </a:cubicBezTo>
                  <a:cubicBezTo>
                    <a:pt x="13" y="10"/>
                    <a:pt x="14" y="11"/>
                    <a:pt x="14" y="12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5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2" y="8"/>
                    <a:pt x="3" y="8"/>
                  </a:cubicBezTo>
                  <a:close/>
                  <a:moveTo>
                    <a:pt x="7" y="10"/>
                  </a:move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0" y="11"/>
                    <a:pt x="9" y="10"/>
                    <a:pt x="9" y="10"/>
                  </a:cubicBezTo>
                  <a:cubicBezTo>
                    <a:pt x="9" y="10"/>
                    <a:pt x="8" y="10"/>
                    <a:pt x="7" y="1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7"/>
                    <a:pt x="7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4" name="Freeform 94"/>
            <p:cNvSpPr>
              <a:spLocks/>
            </p:cNvSpPr>
            <p:nvPr/>
          </p:nvSpPr>
          <p:spPr bwMode="auto">
            <a:xfrm>
              <a:off x="3727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5" name="Freeform 95"/>
            <p:cNvSpPr>
              <a:spLocks/>
            </p:cNvSpPr>
            <p:nvPr/>
          </p:nvSpPr>
          <p:spPr bwMode="auto">
            <a:xfrm>
              <a:off x="3763" y="4134"/>
              <a:ext cx="28" cy="37"/>
            </a:xfrm>
            <a:custGeom>
              <a:avLst/>
              <a:gdLst/>
              <a:ahLst/>
              <a:cxnLst>
                <a:cxn ang="0">
                  <a:pos x="12" y="13"/>
                </a:cxn>
                <a:cxn ang="0">
                  <a:pos x="12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1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2" y="13"/>
                </a:cxn>
              </a:cxnLst>
              <a:rect l="0" t="0" r="r" b="b"/>
              <a:pathLst>
                <a:path w="12" h="16">
                  <a:moveTo>
                    <a:pt x="12" y="13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8"/>
                    <a:pt x="11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2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6" name="Rectangle 96"/>
            <p:cNvSpPr>
              <a:spLocks noChangeArrowheads="1"/>
            </p:cNvSpPr>
            <p:nvPr/>
          </p:nvSpPr>
          <p:spPr bwMode="auto">
            <a:xfrm>
              <a:off x="379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7" name="Freeform 97"/>
            <p:cNvSpPr>
              <a:spLocks/>
            </p:cNvSpPr>
            <p:nvPr/>
          </p:nvSpPr>
          <p:spPr bwMode="auto">
            <a:xfrm>
              <a:off x="3828" y="4134"/>
              <a:ext cx="30" cy="39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7" y="17"/>
                </a:cxn>
                <a:cxn ang="0">
                  <a:pos x="3" y="16"/>
                </a:cxn>
                <a:cxn ang="0">
                  <a:pos x="1" y="15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5" y="10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</a:cxnLst>
              <a:rect l="0" t="0" r="r" b="b"/>
              <a:pathLst>
                <a:path w="13" h="17">
                  <a:moveTo>
                    <a:pt x="4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2"/>
                    <a:pt x="13" y="4"/>
                  </a:cubicBezTo>
                  <a:cubicBezTo>
                    <a:pt x="13" y="5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7" y="17"/>
                  </a:cubicBezTo>
                  <a:cubicBezTo>
                    <a:pt x="5" y="17"/>
                    <a:pt x="4" y="17"/>
                    <a:pt x="3" y="16"/>
                  </a:cubicBezTo>
                  <a:cubicBezTo>
                    <a:pt x="2" y="16"/>
                    <a:pt x="1" y="16"/>
                    <a:pt x="1" y="15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8" name="Freeform 98"/>
            <p:cNvSpPr>
              <a:spLocks/>
            </p:cNvSpPr>
            <p:nvPr/>
          </p:nvSpPr>
          <p:spPr bwMode="auto">
            <a:xfrm>
              <a:off x="3863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2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5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5" y="12"/>
                    <a:pt x="5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9" name="Freeform 99"/>
            <p:cNvSpPr>
              <a:spLocks/>
            </p:cNvSpPr>
            <p:nvPr/>
          </p:nvSpPr>
          <p:spPr bwMode="auto">
            <a:xfrm>
              <a:off x="390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2" y="9"/>
                    <a:pt x="3" y="8"/>
                    <a:pt x="6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0" name="Rectangle 100"/>
            <p:cNvSpPr>
              <a:spLocks noChangeArrowheads="1"/>
            </p:cNvSpPr>
            <p:nvPr/>
          </p:nvSpPr>
          <p:spPr bwMode="auto">
            <a:xfrm>
              <a:off x="393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1" name="Freeform 101"/>
            <p:cNvSpPr>
              <a:spLocks noEditPoints="1"/>
            </p:cNvSpPr>
            <p:nvPr/>
          </p:nvSpPr>
          <p:spPr bwMode="auto">
            <a:xfrm>
              <a:off x="3965" y="4134"/>
              <a:ext cx="30" cy="39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7"/>
                </a:cxn>
                <a:cxn ang="0">
                  <a:pos x="7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3" h="17">
                  <a:moveTo>
                    <a:pt x="13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3" y="2"/>
                    <a:pt x="13" y="3"/>
                    <a:pt x="13" y="4"/>
                  </a:cubicBezTo>
                  <a:lnTo>
                    <a:pt x="13" y="5"/>
                  </a:lnTo>
                  <a:close/>
                  <a:moveTo>
                    <a:pt x="7" y="13"/>
                  </a:move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2" name="Freeform 102"/>
            <p:cNvSpPr>
              <a:spLocks noEditPoints="1"/>
            </p:cNvSpPr>
            <p:nvPr/>
          </p:nvSpPr>
          <p:spPr bwMode="auto">
            <a:xfrm>
              <a:off x="4002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3" name="Freeform 103"/>
            <p:cNvSpPr>
              <a:spLocks noEditPoints="1"/>
            </p:cNvSpPr>
            <p:nvPr/>
          </p:nvSpPr>
          <p:spPr bwMode="auto">
            <a:xfrm>
              <a:off x="4036" y="4134"/>
              <a:ext cx="33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3" y="23"/>
                </a:cxn>
                <a:cxn ang="0">
                  <a:pos x="33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19" y="37"/>
                </a:cxn>
                <a:cxn ang="0">
                  <a:pos x="19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30" y="0"/>
                </a:cxn>
                <a:cxn ang="0">
                  <a:pos x="19" y="23"/>
                </a:cxn>
                <a:cxn ang="0">
                  <a:pos x="19" y="7"/>
                </a:cxn>
                <a:cxn ang="0">
                  <a:pos x="19" y="7"/>
                </a:cxn>
                <a:cxn ang="0">
                  <a:pos x="7" y="23"/>
                </a:cxn>
                <a:cxn ang="0">
                  <a:pos x="19" y="23"/>
                </a:cxn>
              </a:cxnLst>
              <a:rect l="0" t="0" r="r" b="b"/>
              <a:pathLst>
                <a:path w="33" h="37">
                  <a:moveTo>
                    <a:pt x="30" y="0"/>
                  </a:moveTo>
                  <a:lnTo>
                    <a:pt x="30" y="23"/>
                  </a:lnTo>
                  <a:lnTo>
                    <a:pt x="33" y="23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19" y="37"/>
                  </a:lnTo>
                  <a:lnTo>
                    <a:pt x="19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30" y="0"/>
                  </a:lnTo>
                  <a:close/>
                  <a:moveTo>
                    <a:pt x="19" y="23"/>
                  </a:moveTo>
                  <a:lnTo>
                    <a:pt x="19" y="7"/>
                  </a:lnTo>
                  <a:lnTo>
                    <a:pt x="19" y="7"/>
                  </a:lnTo>
                  <a:lnTo>
                    <a:pt x="7" y="23"/>
                  </a:lnTo>
                  <a:lnTo>
                    <a:pt x="19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4" name="Freeform 104"/>
            <p:cNvSpPr>
              <a:spLocks noEditPoints="1"/>
            </p:cNvSpPr>
            <p:nvPr/>
          </p:nvSpPr>
          <p:spPr bwMode="auto">
            <a:xfrm>
              <a:off x="4073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5" name="Freeform 105"/>
            <p:cNvSpPr>
              <a:spLocks/>
            </p:cNvSpPr>
            <p:nvPr/>
          </p:nvSpPr>
          <p:spPr bwMode="auto">
            <a:xfrm>
              <a:off x="4145" y="4146"/>
              <a:ext cx="23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4" y="9"/>
                </a:cxn>
                <a:cxn ang="0">
                  <a:pos x="23" y="9"/>
                </a:cxn>
                <a:cxn ang="0">
                  <a:pos x="23" y="16"/>
                </a:cxn>
                <a:cxn ang="0">
                  <a:pos x="14" y="16"/>
                </a:cxn>
                <a:cxn ang="0">
                  <a:pos x="14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3" h="25">
                  <a:moveTo>
                    <a:pt x="9" y="9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4" y="9"/>
                  </a:lnTo>
                  <a:lnTo>
                    <a:pt x="23" y="9"/>
                  </a:lnTo>
                  <a:lnTo>
                    <a:pt x="23" y="16"/>
                  </a:lnTo>
                  <a:lnTo>
                    <a:pt x="14" y="16"/>
                  </a:lnTo>
                  <a:lnTo>
                    <a:pt x="14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6" name="Freeform 106"/>
            <p:cNvSpPr>
              <a:spLocks/>
            </p:cNvSpPr>
            <p:nvPr/>
          </p:nvSpPr>
          <p:spPr bwMode="auto">
            <a:xfrm>
              <a:off x="417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6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6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7" name="Rectangle 107"/>
            <p:cNvSpPr>
              <a:spLocks noChangeArrowheads="1"/>
            </p:cNvSpPr>
            <p:nvPr/>
          </p:nvSpPr>
          <p:spPr bwMode="auto">
            <a:xfrm>
              <a:off x="4210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8" name="Freeform 108"/>
            <p:cNvSpPr>
              <a:spLocks noEditPoints="1"/>
            </p:cNvSpPr>
            <p:nvPr/>
          </p:nvSpPr>
          <p:spPr bwMode="auto">
            <a:xfrm>
              <a:off x="4240" y="4134"/>
              <a:ext cx="32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23"/>
                </a:cxn>
                <a:cxn ang="0">
                  <a:pos x="32" y="23"/>
                </a:cxn>
                <a:cxn ang="0">
                  <a:pos x="32" y="30"/>
                </a:cxn>
                <a:cxn ang="0">
                  <a:pos x="27" y="30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18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27" y="0"/>
                </a:cxn>
                <a:cxn ang="0">
                  <a:pos x="18" y="23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7" y="23"/>
                </a:cxn>
                <a:cxn ang="0">
                  <a:pos x="18" y="23"/>
                </a:cxn>
              </a:cxnLst>
              <a:rect l="0" t="0" r="r" b="b"/>
              <a:pathLst>
                <a:path w="32" h="37">
                  <a:moveTo>
                    <a:pt x="27" y="0"/>
                  </a:moveTo>
                  <a:lnTo>
                    <a:pt x="27" y="23"/>
                  </a:lnTo>
                  <a:lnTo>
                    <a:pt x="32" y="23"/>
                  </a:lnTo>
                  <a:lnTo>
                    <a:pt x="32" y="30"/>
                  </a:lnTo>
                  <a:lnTo>
                    <a:pt x="27" y="30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18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27" y="0"/>
                  </a:lnTo>
                  <a:close/>
                  <a:moveTo>
                    <a:pt x="18" y="23"/>
                  </a:moveTo>
                  <a:lnTo>
                    <a:pt x="18" y="7"/>
                  </a:lnTo>
                  <a:lnTo>
                    <a:pt x="18" y="7"/>
                  </a:lnTo>
                  <a:lnTo>
                    <a:pt x="7" y="23"/>
                  </a:lnTo>
                  <a:lnTo>
                    <a:pt x="18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9" name="Freeform 109"/>
            <p:cNvSpPr>
              <a:spLocks noEditPoints="1"/>
            </p:cNvSpPr>
            <p:nvPr/>
          </p:nvSpPr>
          <p:spPr bwMode="auto">
            <a:xfrm>
              <a:off x="4277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8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6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8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7" y="10"/>
                    <a:pt x="6" y="10"/>
                    <a:pt x="5" y="10"/>
                  </a:cubicBezTo>
                  <a:cubicBezTo>
                    <a:pt x="3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3" y="17"/>
                    <a:pt x="1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6" y="7"/>
                  </a:moveTo>
                  <a:cubicBezTo>
                    <a:pt x="7" y="7"/>
                    <a:pt x="8" y="7"/>
                    <a:pt x="8" y="6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7"/>
                    <a:pt x="5" y="7"/>
                    <a:pt x="6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0" name="Freeform 110"/>
            <p:cNvSpPr>
              <a:spLocks/>
            </p:cNvSpPr>
            <p:nvPr/>
          </p:nvSpPr>
          <p:spPr bwMode="auto">
            <a:xfrm>
              <a:off x="4311" y="4134"/>
              <a:ext cx="30" cy="3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1" y="9"/>
                </a:cxn>
                <a:cxn ang="0">
                  <a:pos x="1" y="0"/>
                </a:cxn>
              </a:cxnLst>
              <a:rect l="0" t="0" r="r" b="b"/>
              <a:pathLst>
                <a:path w="13" h="17">
                  <a:moveTo>
                    <a:pt x="1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8" y="9"/>
                    <a:pt x="8" y="8"/>
                    <a:pt x="6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1" y="9"/>
                    <a:pt x="1" y="9"/>
                    <a:pt x="1" y="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1" name="Rectangle 111"/>
            <p:cNvSpPr>
              <a:spLocks noChangeArrowheads="1"/>
            </p:cNvSpPr>
            <p:nvPr/>
          </p:nvSpPr>
          <p:spPr bwMode="auto">
            <a:xfrm>
              <a:off x="4346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2" name="Freeform 112"/>
            <p:cNvSpPr>
              <a:spLocks/>
            </p:cNvSpPr>
            <p:nvPr/>
          </p:nvSpPr>
          <p:spPr bwMode="auto">
            <a:xfrm>
              <a:off x="4376" y="4134"/>
              <a:ext cx="30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9"/>
                </a:cxn>
                <a:cxn ang="0">
                  <a:pos x="16" y="37"/>
                </a:cxn>
                <a:cxn ang="0">
                  <a:pos x="7" y="37"/>
                </a:cxn>
                <a:cxn ang="0">
                  <a:pos x="1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30" y="0"/>
                </a:cxn>
              </a:cxnLst>
              <a:rect l="0" t="0" r="r" b="b"/>
              <a:pathLst>
                <a:path w="30" h="37">
                  <a:moveTo>
                    <a:pt x="30" y="0"/>
                  </a:moveTo>
                  <a:lnTo>
                    <a:pt x="30" y="9"/>
                  </a:lnTo>
                  <a:lnTo>
                    <a:pt x="16" y="37"/>
                  </a:lnTo>
                  <a:lnTo>
                    <a:pt x="7" y="37"/>
                  </a:lnTo>
                  <a:lnTo>
                    <a:pt x="1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3" name="Freeform 113"/>
            <p:cNvSpPr>
              <a:spLocks/>
            </p:cNvSpPr>
            <p:nvPr/>
          </p:nvSpPr>
          <p:spPr bwMode="auto">
            <a:xfrm>
              <a:off x="4413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4" name="Freeform 114"/>
            <p:cNvSpPr>
              <a:spLocks/>
            </p:cNvSpPr>
            <p:nvPr/>
          </p:nvSpPr>
          <p:spPr bwMode="auto">
            <a:xfrm>
              <a:off x="445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2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5" name="Rectangle 115"/>
            <p:cNvSpPr>
              <a:spLocks noChangeArrowheads="1"/>
            </p:cNvSpPr>
            <p:nvPr/>
          </p:nvSpPr>
          <p:spPr bwMode="auto">
            <a:xfrm>
              <a:off x="448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6" name="Freeform 116"/>
            <p:cNvSpPr>
              <a:spLocks/>
            </p:cNvSpPr>
            <p:nvPr/>
          </p:nvSpPr>
          <p:spPr bwMode="auto">
            <a:xfrm>
              <a:off x="4515" y="4134"/>
              <a:ext cx="27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7" y="0"/>
                </a:cxn>
              </a:cxnLst>
              <a:rect l="0" t="0" r="r" b="b"/>
              <a:pathLst>
                <a:path w="27" h="37">
                  <a:moveTo>
                    <a:pt x="27" y="0"/>
                  </a:moveTo>
                  <a:lnTo>
                    <a:pt x="27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7" name="Freeform 117"/>
            <p:cNvSpPr>
              <a:spLocks noEditPoints="1"/>
            </p:cNvSpPr>
            <p:nvPr/>
          </p:nvSpPr>
          <p:spPr bwMode="auto">
            <a:xfrm>
              <a:off x="4549" y="4134"/>
              <a:ext cx="33" cy="39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6"/>
                </a:cxn>
                <a:cxn ang="0">
                  <a:pos x="5" y="8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4" y="4"/>
                </a:cxn>
                <a:cxn ang="0">
                  <a:pos x="14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5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4" h="17">
                  <a:moveTo>
                    <a:pt x="14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5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2" y="0"/>
                    <a:pt x="12" y="1"/>
                  </a:cubicBezTo>
                  <a:cubicBezTo>
                    <a:pt x="13" y="2"/>
                    <a:pt x="14" y="3"/>
                    <a:pt x="14" y="4"/>
                  </a:cubicBezTo>
                  <a:lnTo>
                    <a:pt x="14" y="5"/>
                  </a:lnTo>
                  <a:close/>
                  <a:moveTo>
                    <a:pt x="7" y="13"/>
                  </a:move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8" name="Freeform 118"/>
            <p:cNvSpPr>
              <a:spLocks noEditPoints="1"/>
            </p:cNvSpPr>
            <p:nvPr/>
          </p:nvSpPr>
          <p:spPr bwMode="auto">
            <a:xfrm>
              <a:off x="4584" y="4134"/>
              <a:ext cx="35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5" y="23"/>
                </a:cxn>
                <a:cxn ang="0">
                  <a:pos x="35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21" y="37"/>
                </a:cxn>
                <a:cxn ang="0">
                  <a:pos x="21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6" y="0"/>
                </a:cxn>
                <a:cxn ang="0">
                  <a:pos x="30" y="0"/>
                </a:cxn>
                <a:cxn ang="0">
                  <a:pos x="21" y="23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9" y="23"/>
                </a:cxn>
                <a:cxn ang="0">
                  <a:pos x="21" y="23"/>
                </a:cxn>
              </a:cxnLst>
              <a:rect l="0" t="0" r="r" b="b"/>
              <a:pathLst>
                <a:path w="35" h="37">
                  <a:moveTo>
                    <a:pt x="30" y="0"/>
                  </a:moveTo>
                  <a:lnTo>
                    <a:pt x="30" y="23"/>
                  </a:lnTo>
                  <a:lnTo>
                    <a:pt x="35" y="23"/>
                  </a:lnTo>
                  <a:lnTo>
                    <a:pt x="35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21" y="37"/>
                  </a:lnTo>
                  <a:lnTo>
                    <a:pt x="21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6" y="0"/>
                  </a:lnTo>
                  <a:lnTo>
                    <a:pt x="30" y="0"/>
                  </a:lnTo>
                  <a:close/>
                  <a:moveTo>
                    <a:pt x="21" y="23"/>
                  </a:moveTo>
                  <a:lnTo>
                    <a:pt x="21" y="7"/>
                  </a:lnTo>
                  <a:lnTo>
                    <a:pt x="21" y="7"/>
                  </a:lnTo>
                  <a:lnTo>
                    <a:pt x="9" y="23"/>
                  </a:lnTo>
                  <a:lnTo>
                    <a:pt x="21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9" name="Freeform 119"/>
            <p:cNvSpPr>
              <a:spLocks noEditPoints="1"/>
            </p:cNvSpPr>
            <p:nvPr/>
          </p:nvSpPr>
          <p:spPr bwMode="auto">
            <a:xfrm>
              <a:off x="4621" y="4134"/>
              <a:ext cx="32" cy="3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2" y="1"/>
                </a:cxn>
                <a:cxn ang="0">
                  <a:pos x="14" y="6"/>
                </a:cxn>
                <a:cxn ang="0">
                  <a:pos x="14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0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0"/>
                </a:cxn>
                <a:cxn ang="0">
                  <a:pos x="10" y="6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7" y="0"/>
                  </a:move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4" y="3"/>
                    <a:pt x="14" y="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2" y="15"/>
                  </a:cubicBezTo>
                  <a:cubicBezTo>
                    <a:pt x="1" y="14"/>
                    <a:pt x="0" y="13"/>
                    <a:pt x="0" y="1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5" y="12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1"/>
                    <a:pt x="10" y="10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1" name="Freeform 131"/>
            <p:cNvSpPr>
              <a:spLocks/>
            </p:cNvSpPr>
            <p:nvPr/>
          </p:nvSpPr>
          <p:spPr bwMode="auto">
            <a:xfrm>
              <a:off x="4820" y="4146"/>
              <a:ext cx="39" cy="2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17" y="4"/>
                </a:cxn>
                <a:cxn ang="0">
                  <a:pos x="17" y="11"/>
                </a:cxn>
                <a:cxn ang="0">
                  <a:pos x="14" y="11"/>
                </a:cxn>
                <a:cxn ang="0">
                  <a:pos x="14" y="5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3" y="5"/>
                </a:cxn>
                <a:cxn ang="0">
                  <a:pos x="3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17" h="11">
                  <a:moveTo>
                    <a:pt x="3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1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1" y="1"/>
                    <a:pt x="11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7" y="1"/>
                    <a:pt x="17" y="2"/>
                    <a:pt x="17" y="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1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3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2" name="Freeform 132"/>
            <p:cNvSpPr>
              <a:spLocks noEditPoints="1"/>
            </p:cNvSpPr>
            <p:nvPr/>
          </p:nvSpPr>
          <p:spPr bwMode="auto">
            <a:xfrm>
              <a:off x="4864" y="4146"/>
              <a:ext cx="25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7"/>
                    <a:pt x="1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8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3" name="Freeform 133"/>
            <p:cNvSpPr>
              <a:spLocks noEditPoints="1"/>
            </p:cNvSpPr>
            <p:nvPr/>
          </p:nvSpPr>
          <p:spPr bwMode="auto">
            <a:xfrm>
              <a:off x="4896" y="4134"/>
              <a:ext cx="7" cy="3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12"/>
                </a:cxn>
                <a:cxn ang="0">
                  <a:pos x="7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7" y="12"/>
                </a:cxn>
              </a:cxnLst>
              <a:rect l="0" t="0" r="r" b="b"/>
              <a:pathLst>
                <a:path w="7" h="37">
                  <a:moveTo>
                    <a:pt x="7" y="0"/>
                  </a:move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close/>
                  <a:moveTo>
                    <a:pt x="7" y="12"/>
                  </a:moveTo>
                  <a:lnTo>
                    <a:pt x="7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4" name="Rectangle 134"/>
            <p:cNvSpPr>
              <a:spLocks noChangeArrowheads="1"/>
            </p:cNvSpPr>
            <p:nvPr/>
          </p:nvSpPr>
          <p:spPr bwMode="auto">
            <a:xfrm>
              <a:off x="4910" y="4134"/>
              <a:ext cx="7" cy="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5" name="Freeform 135"/>
            <p:cNvSpPr>
              <a:spLocks noEditPoints="1"/>
            </p:cNvSpPr>
            <p:nvPr/>
          </p:nvSpPr>
          <p:spPr bwMode="auto">
            <a:xfrm>
              <a:off x="4922" y="4134"/>
              <a:ext cx="36" cy="39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4"/>
                </a:cxn>
                <a:cxn ang="0">
                  <a:pos x="12" y="4"/>
                </a:cxn>
                <a:cxn ang="0">
                  <a:pos x="11" y="11"/>
                </a:cxn>
                <a:cxn ang="0">
                  <a:pos x="11" y="11"/>
                </a:cxn>
                <a:cxn ang="0">
                  <a:pos x="12" y="11"/>
                </a:cxn>
                <a:cxn ang="0">
                  <a:pos x="13" y="10"/>
                </a:cxn>
                <a:cxn ang="0">
                  <a:pos x="14" y="7"/>
                </a:cxn>
                <a:cxn ang="0">
                  <a:pos x="12" y="3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4" y="13"/>
                </a:cxn>
                <a:cxn ang="0">
                  <a:pos x="8" y="15"/>
                </a:cxn>
                <a:cxn ang="0">
                  <a:pos x="11" y="14"/>
                </a:cxn>
                <a:cxn ang="0">
                  <a:pos x="12" y="13"/>
                </a:cxn>
                <a:cxn ang="0">
                  <a:pos x="15" y="13"/>
                </a:cxn>
                <a:cxn ang="0">
                  <a:pos x="12" y="16"/>
                </a:cxn>
                <a:cxn ang="0">
                  <a:pos x="8" y="17"/>
                </a:cxn>
                <a:cxn ang="0">
                  <a:pos x="2" y="14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3" y="2"/>
                </a:cxn>
                <a:cxn ang="0">
                  <a:pos x="16" y="7"/>
                </a:cxn>
                <a:cxn ang="0">
                  <a:pos x="14" y="11"/>
                </a:cxn>
                <a:cxn ang="0">
                  <a:pos x="10" y="13"/>
                </a:cxn>
                <a:cxn ang="0">
                  <a:pos x="9" y="13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7" y="13"/>
                </a:cxn>
                <a:cxn ang="0">
                  <a:pos x="4" y="12"/>
                </a:cxn>
                <a:cxn ang="0">
                  <a:pos x="3" y="9"/>
                </a:cxn>
                <a:cxn ang="0">
                  <a:pos x="4" y="6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0" y="5"/>
                </a:cxn>
                <a:cxn ang="0">
                  <a:pos x="6" y="9"/>
                </a:cxn>
                <a:cxn ang="0">
                  <a:pos x="6" y="10"/>
                </a:cxn>
                <a:cxn ang="0">
                  <a:pos x="7" y="11"/>
                </a:cxn>
                <a:cxn ang="0">
                  <a:pos x="9" y="10"/>
                </a:cxn>
                <a:cxn ang="0">
                  <a:pos x="10" y="8"/>
                </a:cxn>
                <a:cxn ang="0">
                  <a:pos x="9" y="7"/>
                </a:cxn>
                <a:cxn ang="0">
                  <a:pos x="8" y="6"/>
                </a:cxn>
                <a:cxn ang="0">
                  <a:pos x="6" y="7"/>
                </a:cxn>
                <a:cxn ang="0">
                  <a:pos x="6" y="9"/>
                </a:cxn>
              </a:cxnLst>
              <a:rect l="0" t="0" r="r" b="b"/>
              <a:pathLst>
                <a:path w="16" h="17">
                  <a:moveTo>
                    <a:pt x="10" y="5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1"/>
                    <a:pt x="13" y="11"/>
                    <a:pt x="13" y="10"/>
                  </a:cubicBezTo>
                  <a:cubicBezTo>
                    <a:pt x="14" y="10"/>
                    <a:pt x="14" y="9"/>
                    <a:pt x="14" y="7"/>
                  </a:cubicBezTo>
                  <a:cubicBezTo>
                    <a:pt x="14" y="6"/>
                    <a:pt x="13" y="4"/>
                    <a:pt x="12" y="3"/>
                  </a:cubicBezTo>
                  <a:cubicBezTo>
                    <a:pt x="11" y="2"/>
                    <a:pt x="10" y="2"/>
                    <a:pt x="8" y="2"/>
                  </a:cubicBezTo>
                  <a:cubicBezTo>
                    <a:pt x="6" y="2"/>
                    <a:pt x="5" y="2"/>
                    <a:pt x="4" y="4"/>
                  </a:cubicBezTo>
                  <a:cubicBezTo>
                    <a:pt x="2" y="5"/>
                    <a:pt x="2" y="6"/>
                    <a:pt x="2" y="8"/>
                  </a:cubicBezTo>
                  <a:cubicBezTo>
                    <a:pt x="2" y="10"/>
                    <a:pt x="2" y="12"/>
                    <a:pt x="4" y="13"/>
                  </a:cubicBezTo>
                  <a:cubicBezTo>
                    <a:pt x="5" y="14"/>
                    <a:pt x="6" y="15"/>
                    <a:pt x="8" y="15"/>
                  </a:cubicBezTo>
                  <a:cubicBezTo>
                    <a:pt x="9" y="15"/>
                    <a:pt x="10" y="14"/>
                    <a:pt x="11" y="14"/>
                  </a:cubicBezTo>
                  <a:cubicBezTo>
                    <a:pt x="11" y="14"/>
                    <a:pt x="12" y="14"/>
                    <a:pt x="12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8" y="17"/>
                  </a:cubicBezTo>
                  <a:cubicBezTo>
                    <a:pt x="6" y="17"/>
                    <a:pt x="4" y="16"/>
                    <a:pt x="2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2"/>
                  </a:cubicBezTo>
                  <a:cubicBezTo>
                    <a:pt x="15" y="3"/>
                    <a:pt x="16" y="5"/>
                    <a:pt x="16" y="7"/>
                  </a:cubicBezTo>
                  <a:cubicBezTo>
                    <a:pt x="16" y="8"/>
                    <a:pt x="15" y="10"/>
                    <a:pt x="14" y="11"/>
                  </a:cubicBezTo>
                  <a:cubicBezTo>
                    <a:pt x="13" y="12"/>
                    <a:pt x="12" y="13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9" y="13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6" y="13"/>
                    <a:pt x="5" y="13"/>
                    <a:pt x="4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4" y="6"/>
                  </a:cubicBezTo>
                  <a:cubicBezTo>
                    <a:pt x="5" y="5"/>
                    <a:pt x="6" y="4"/>
                    <a:pt x="7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5"/>
                    <a:pt x="10" y="5"/>
                    <a:pt x="10" y="5"/>
                  </a:cubicBezTo>
                  <a:close/>
                  <a:moveTo>
                    <a:pt x="6" y="9"/>
                  </a:moveTo>
                  <a:cubicBezTo>
                    <a:pt x="6" y="9"/>
                    <a:pt x="6" y="10"/>
                    <a:pt x="6" y="10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8" y="11"/>
                    <a:pt x="9" y="10"/>
                    <a:pt x="9" y="10"/>
                  </a:cubicBezTo>
                  <a:cubicBezTo>
                    <a:pt x="9" y="9"/>
                    <a:pt x="10" y="9"/>
                    <a:pt x="10" y="8"/>
                  </a:cubicBezTo>
                  <a:cubicBezTo>
                    <a:pt x="10" y="8"/>
                    <a:pt x="9" y="7"/>
                    <a:pt x="9" y="7"/>
                  </a:cubicBezTo>
                  <a:cubicBezTo>
                    <a:pt x="9" y="7"/>
                    <a:pt x="8" y="6"/>
                    <a:pt x="8" y="6"/>
                  </a:cubicBezTo>
                  <a:cubicBezTo>
                    <a:pt x="7" y="6"/>
                    <a:pt x="7" y="7"/>
                    <a:pt x="6" y="7"/>
                  </a:cubicBezTo>
                  <a:cubicBezTo>
                    <a:pt x="6" y="8"/>
                    <a:pt x="6" y="8"/>
                    <a:pt x="6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6" name="Freeform 136"/>
            <p:cNvSpPr>
              <a:spLocks noEditPoints="1"/>
            </p:cNvSpPr>
            <p:nvPr/>
          </p:nvSpPr>
          <p:spPr bwMode="auto">
            <a:xfrm>
              <a:off x="4961" y="4146"/>
              <a:ext cx="25" cy="27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3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7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11"/>
                    <a:pt x="6" y="11"/>
                  </a:cubicBezTo>
                  <a:cubicBezTo>
                    <a:pt x="5" y="11"/>
                    <a:pt x="5" y="12"/>
                    <a:pt x="4" y="12"/>
                  </a:cubicBezTo>
                  <a:cubicBezTo>
                    <a:pt x="2" y="12"/>
                    <a:pt x="1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1" y="5"/>
                    <a:pt x="2" y="4"/>
                    <a:pt x="4" y="4"/>
                  </a:cubicBezTo>
                  <a:cubicBezTo>
                    <a:pt x="5" y="4"/>
                    <a:pt x="5" y="4"/>
                    <a:pt x="6" y="5"/>
                  </a:cubicBezTo>
                  <a:cubicBezTo>
                    <a:pt x="6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7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7" name="Freeform 137"/>
            <p:cNvSpPr>
              <a:spLocks noEditPoints="1"/>
            </p:cNvSpPr>
            <p:nvPr/>
          </p:nvSpPr>
          <p:spPr bwMode="auto">
            <a:xfrm>
              <a:off x="4991" y="4134"/>
              <a:ext cx="25" cy="39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16"/>
                </a:cxn>
                <a:cxn ang="0">
                  <a:pos x="7" y="16"/>
                </a:cxn>
                <a:cxn ang="0">
                  <a:pos x="8" y="14"/>
                </a:cxn>
                <a:cxn ang="0">
                  <a:pos x="7" y="14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7"/>
                </a:cxn>
                <a:cxn ang="0">
                  <a:pos x="7" y="11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1"/>
                </a:cxn>
              </a:cxnLst>
              <a:rect l="0" t="0" r="r" b="b"/>
              <a:pathLst>
                <a:path w="11" h="17">
                  <a:moveTo>
                    <a:pt x="7" y="7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6"/>
                    <a:pt x="6" y="16"/>
                  </a:cubicBezTo>
                  <a:cubicBezTo>
                    <a:pt x="6" y="16"/>
                    <a:pt x="5" y="17"/>
                    <a:pt x="4" y="17"/>
                  </a:cubicBezTo>
                  <a:cubicBezTo>
                    <a:pt x="3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5"/>
                    <a:pt x="7" y="6"/>
                    <a:pt x="7" y="7"/>
                  </a:cubicBezTo>
                  <a:close/>
                  <a:moveTo>
                    <a:pt x="7" y="11"/>
                  </a:moveTo>
                  <a:cubicBezTo>
                    <a:pt x="7" y="10"/>
                    <a:pt x="7" y="9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6" y="14"/>
                    <a:pt x="7" y="14"/>
                    <a:pt x="7" y="13"/>
                  </a:cubicBezTo>
                  <a:cubicBezTo>
                    <a:pt x="7" y="13"/>
                    <a:pt x="7" y="12"/>
                    <a:pt x="7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8" name="Freeform 138"/>
            <p:cNvSpPr>
              <a:spLocks/>
            </p:cNvSpPr>
            <p:nvPr/>
          </p:nvSpPr>
          <p:spPr bwMode="auto">
            <a:xfrm>
              <a:off x="5019" y="4146"/>
              <a:ext cx="27" cy="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0" y="25"/>
                </a:cxn>
                <a:cxn ang="0">
                  <a:pos x="7" y="2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18" y="0"/>
                </a:cxn>
                <a:cxn ang="0">
                  <a:pos x="27" y="0"/>
                </a:cxn>
              </a:cxnLst>
              <a:rect l="0" t="0" r="r" b="b"/>
              <a:pathLst>
                <a:path w="27" h="25">
                  <a:moveTo>
                    <a:pt x="27" y="0"/>
                  </a:moveTo>
                  <a:lnTo>
                    <a:pt x="20" y="25"/>
                  </a:lnTo>
                  <a:lnTo>
                    <a:pt x="7" y="25"/>
                  </a:lnTo>
                  <a:lnTo>
                    <a:pt x="0" y="0"/>
                  </a:lnTo>
                  <a:lnTo>
                    <a:pt x="9" y="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8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9" name="Freeform 139"/>
            <p:cNvSpPr>
              <a:spLocks noEditPoints="1"/>
            </p:cNvSpPr>
            <p:nvPr/>
          </p:nvSpPr>
          <p:spPr bwMode="auto">
            <a:xfrm>
              <a:off x="5049" y="4134"/>
              <a:ext cx="9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2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9" y="12"/>
                </a:cxn>
              </a:cxnLst>
              <a:rect l="0" t="0" r="r" b="b"/>
              <a:pathLst>
                <a:path w="9" h="37">
                  <a:moveTo>
                    <a:pt x="9" y="0"/>
                  </a:move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2"/>
                  </a:moveTo>
                  <a:lnTo>
                    <a:pt x="9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0" name="Freeform 140"/>
            <p:cNvSpPr>
              <a:spLocks/>
            </p:cNvSpPr>
            <p:nvPr/>
          </p:nvSpPr>
          <p:spPr bwMode="auto">
            <a:xfrm>
              <a:off x="5063" y="4146"/>
              <a:ext cx="25" cy="2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10" y="5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5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0" y="3"/>
                </a:cxn>
              </a:cxnLst>
              <a:rect l="0" t="0" r="r" b="b"/>
              <a:pathLst>
                <a:path w="11" h="12">
                  <a:moveTo>
                    <a:pt x="1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7" y="4"/>
                    <a:pt x="9" y="4"/>
                    <a:pt x="10" y="5"/>
                  </a:cubicBezTo>
                  <a:cubicBezTo>
                    <a:pt x="11" y="5"/>
                    <a:pt x="11" y="6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5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7"/>
                    <a:pt x="2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9" y="1"/>
                  </a:cubicBezTo>
                  <a:cubicBezTo>
                    <a:pt x="10" y="1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1" name="Rectangle 141"/>
            <p:cNvSpPr>
              <a:spLocks noChangeArrowheads="1"/>
            </p:cNvSpPr>
            <p:nvPr/>
          </p:nvSpPr>
          <p:spPr bwMode="auto">
            <a:xfrm>
              <a:off x="5093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2" name="Freeform 142"/>
            <p:cNvSpPr>
              <a:spLocks/>
            </p:cNvSpPr>
            <p:nvPr/>
          </p:nvSpPr>
          <p:spPr bwMode="auto">
            <a:xfrm>
              <a:off x="5109" y="4146"/>
              <a:ext cx="23" cy="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1"/>
                </a:cxn>
                <a:cxn ang="0">
                  <a:pos x="10" y="4"/>
                </a:cxn>
                <a:cxn ang="0">
                  <a:pos x="10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0" h="11">
                  <a:moveTo>
                    <a:pt x="4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10" y="2"/>
                    <a:pt x="10" y="3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3" name="Freeform 143"/>
            <p:cNvSpPr>
              <a:spLocks/>
            </p:cNvSpPr>
            <p:nvPr/>
          </p:nvSpPr>
          <p:spPr bwMode="auto">
            <a:xfrm>
              <a:off x="5134" y="4146"/>
              <a:ext cx="26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7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8"/>
                  </a:cubicBezTo>
                  <a:cubicBezTo>
                    <a:pt x="7" y="8"/>
                    <a:pt x="8" y="8"/>
                    <a:pt x="8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46" name="Содержимое 145"/>
          <p:cNvSpPr>
            <a:spLocks noGrp="1"/>
          </p:cNvSpPr>
          <p:nvPr>
            <p:ph sz="half" idx="1"/>
          </p:nvPr>
        </p:nvSpPr>
        <p:spPr>
          <a:xfrm>
            <a:off x="395536" y="1340768"/>
            <a:ext cx="5770984" cy="3849291"/>
          </a:xfrm>
        </p:spPr>
        <p:txBody>
          <a:bodyPr/>
          <a:lstStyle/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070C0"/>
                </a:solidFill>
              </a:rPr>
              <a:t>Описание продукта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FF0000"/>
                </a:solidFill>
              </a:rPr>
              <a:t>Вид продукции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070C0"/>
                </a:solidFill>
              </a:rPr>
              <a:t>Вид упаковки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FF0000"/>
                </a:solidFill>
              </a:rPr>
              <a:t>Состав продукта на русском языке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070C0"/>
                </a:solidFill>
              </a:rPr>
              <a:t>Состав продукта на языке оригинала (для иностранных новинок) 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FF0000"/>
                </a:solidFill>
              </a:rPr>
              <a:t>Характеристика реализации продукта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070C0"/>
                </a:solidFill>
              </a:rPr>
              <a:t>Сайт компании-производителя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FF0000"/>
                </a:solidFill>
              </a:rPr>
              <a:t>Источник информации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070C0"/>
                </a:solidFill>
              </a:rPr>
              <a:t>Дата публикации о новинке 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FF0000"/>
                </a:solidFill>
              </a:rPr>
              <a:t>Изображение продукта</a:t>
            </a: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4221088"/>
            <a:ext cx="107632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66596" y="2132856"/>
            <a:ext cx="1527955" cy="2132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162" descr="abstract-waves-on-a-blue-background.jpg"/>
          <p:cNvPicPr>
            <a:picLocks noChangeAspect="1"/>
          </p:cNvPicPr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blipFill dpi="0" rotWithShape="1">
            <a:blip r:embed="rId3" cstate="print">
              <a:lum bright="-2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928688"/>
          </a:xfrm>
        </p:spPr>
        <p:txBody>
          <a:bodyPr/>
          <a:lstStyle/>
          <a:p>
            <a:pPr algn="r" eaLnBrk="1" hangingPunct="1"/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Структура сервиса</a:t>
            </a:r>
          </a:p>
        </p:txBody>
      </p:sp>
      <p:grpSp>
        <p:nvGrpSpPr>
          <p:cNvPr id="2" name="Группа 163"/>
          <p:cNvGrpSpPr/>
          <p:nvPr/>
        </p:nvGrpSpPr>
        <p:grpSpPr>
          <a:xfrm>
            <a:off x="428596" y="301607"/>
            <a:ext cx="2246313" cy="555625"/>
            <a:chOff x="288925" y="230188"/>
            <a:chExt cx="2246313" cy="555625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5129" name="Freeform 18"/>
            <p:cNvSpPr>
              <a:spLocks noEditPoints="1"/>
            </p:cNvSpPr>
            <p:nvPr/>
          </p:nvSpPr>
          <p:spPr bwMode="auto">
            <a:xfrm>
              <a:off x="1835150" y="549275"/>
              <a:ext cx="700088" cy="236538"/>
            </a:xfrm>
            <a:custGeom>
              <a:avLst/>
              <a:gdLst>
                <a:gd name="T0" fmla="*/ 2147483647 w 187"/>
                <a:gd name="T1" fmla="*/ 2147483647 h 63"/>
                <a:gd name="T2" fmla="*/ 2147483647 w 187"/>
                <a:gd name="T3" fmla="*/ 2147483647 h 63"/>
                <a:gd name="T4" fmla="*/ 2147483647 w 187"/>
                <a:gd name="T5" fmla="*/ 2147483647 h 63"/>
                <a:gd name="T6" fmla="*/ 2147483647 w 187"/>
                <a:gd name="T7" fmla="*/ 2147483647 h 63"/>
                <a:gd name="T8" fmla="*/ 2147483647 w 187"/>
                <a:gd name="T9" fmla="*/ 2147483647 h 63"/>
                <a:gd name="T10" fmla="*/ 2147483647 w 187"/>
                <a:gd name="T11" fmla="*/ 2147483647 h 63"/>
                <a:gd name="T12" fmla="*/ 2147483647 w 187"/>
                <a:gd name="T13" fmla="*/ 2147483647 h 63"/>
                <a:gd name="T14" fmla="*/ 2147483647 w 187"/>
                <a:gd name="T15" fmla="*/ 2147483647 h 63"/>
                <a:gd name="T16" fmla="*/ 2147483647 w 187"/>
                <a:gd name="T17" fmla="*/ 2147483647 h 63"/>
                <a:gd name="T18" fmla="*/ 2147483647 w 187"/>
                <a:gd name="T19" fmla="*/ 2147483647 h 63"/>
                <a:gd name="T20" fmla="*/ 2147483647 w 187"/>
                <a:gd name="T21" fmla="*/ 2147483647 h 63"/>
                <a:gd name="T22" fmla="*/ 2147483647 w 187"/>
                <a:gd name="T23" fmla="*/ 2147483647 h 63"/>
                <a:gd name="T24" fmla="*/ 2147483647 w 187"/>
                <a:gd name="T25" fmla="*/ 2147483647 h 63"/>
                <a:gd name="T26" fmla="*/ 2147483647 w 187"/>
                <a:gd name="T27" fmla="*/ 2147483647 h 63"/>
                <a:gd name="T28" fmla="*/ 2147483647 w 187"/>
                <a:gd name="T29" fmla="*/ 2147483647 h 63"/>
                <a:gd name="T30" fmla="*/ 2147483647 w 187"/>
                <a:gd name="T31" fmla="*/ 2147483647 h 63"/>
                <a:gd name="T32" fmla="*/ 2147483647 w 187"/>
                <a:gd name="T33" fmla="*/ 2147483647 h 63"/>
                <a:gd name="T34" fmla="*/ 2147483647 w 187"/>
                <a:gd name="T35" fmla="*/ 2147483647 h 63"/>
                <a:gd name="T36" fmla="*/ 2147483647 w 187"/>
                <a:gd name="T37" fmla="*/ 2147483647 h 63"/>
                <a:gd name="T38" fmla="*/ 2147483647 w 187"/>
                <a:gd name="T39" fmla="*/ 2147483647 h 63"/>
                <a:gd name="T40" fmla="*/ 2147483647 w 187"/>
                <a:gd name="T41" fmla="*/ 2147483647 h 63"/>
                <a:gd name="T42" fmla="*/ 2147483647 w 187"/>
                <a:gd name="T43" fmla="*/ 2147483647 h 63"/>
                <a:gd name="T44" fmla="*/ 2147483647 w 187"/>
                <a:gd name="T45" fmla="*/ 2147483647 h 63"/>
                <a:gd name="T46" fmla="*/ 2147483647 w 187"/>
                <a:gd name="T47" fmla="*/ 2147483647 h 63"/>
                <a:gd name="T48" fmla="*/ 2147483647 w 187"/>
                <a:gd name="T49" fmla="*/ 2147483647 h 63"/>
                <a:gd name="T50" fmla="*/ 2147483647 w 187"/>
                <a:gd name="T51" fmla="*/ 2147483647 h 63"/>
                <a:gd name="T52" fmla="*/ 2147483647 w 187"/>
                <a:gd name="T53" fmla="*/ 2147483647 h 63"/>
                <a:gd name="T54" fmla="*/ 2147483647 w 187"/>
                <a:gd name="T55" fmla="*/ 2147483647 h 63"/>
                <a:gd name="T56" fmla="*/ 2147483647 w 187"/>
                <a:gd name="T57" fmla="*/ 2147483647 h 63"/>
                <a:gd name="T58" fmla="*/ 2147483647 w 187"/>
                <a:gd name="T59" fmla="*/ 2147483647 h 63"/>
                <a:gd name="T60" fmla="*/ 2147483647 w 187"/>
                <a:gd name="T61" fmla="*/ 2147483647 h 63"/>
                <a:gd name="T62" fmla="*/ 2147483647 w 187"/>
                <a:gd name="T63" fmla="*/ 2147483647 h 63"/>
                <a:gd name="T64" fmla="*/ 2147483647 w 187"/>
                <a:gd name="T65" fmla="*/ 2147483647 h 63"/>
                <a:gd name="T66" fmla="*/ 2147483647 w 187"/>
                <a:gd name="T67" fmla="*/ 2147483647 h 63"/>
                <a:gd name="T68" fmla="*/ 2147483647 w 187"/>
                <a:gd name="T69" fmla="*/ 2147483647 h 63"/>
                <a:gd name="T70" fmla="*/ 2147483647 w 187"/>
                <a:gd name="T71" fmla="*/ 2147483647 h 63"/>
                <a:gd name="T72" fmla="*/ 2147483647 w 187"/>
                <a:gd name="T73" fmla="*/ 2147483647 h 63"/>
                <a:gd name="T74" fmla="*/ 2147483647 w 187"/>
                <a:gd name="T75" fmla="*/ 2147483647 h 63"/>
                <a:gd name="T76" fmla="*/ 2147483647 w 187"/>
                <a:gd name="T77" fmla="*/ 2147483647 h 63"/>
                <a:gd name="T78" fmla="*/ 2147483647 w 187"/>
                <a:gd name="T79" fmla="*/ 2147483647 h 63"/>
                <a:gd name="T80" fmla="*/ 2147483647 w 187"/>
                <a:gd name="T81" fmla="*/ 2147483647 h 63"/>
                <a:gd name="T82" fmla="*/ 2147483647 w 187"/>
                <a:gd name="T83" fmla="*/ 2147483647 h 63"/>
                <a:gd name="T84" fmla="*/ 2147483647 w 187"/>
                <a:gd name="T85" fmla="*/ 2147483647 h 63"/>
                <a:gd name="T86" fmla="*/ 2147483647 w 187"/>
                <a:gd name="T87" fmla="*/ 2147483647 h 63"/>
                <a:gd name="T88" fmla="*/ 2147483647 w 187"/>
                <a:gd name="T89" fmla="*/ 2147483647 h 63"/>
                <a:gd name="T90" fmla="*/ 2147483647 w 187"/>
                <a:gd name="T91" fmla="*/ 2147483647 h 63"/>
                <a:gd name="T92" fmla="*/ 2147483647 w 187"/>
                <a:gd name="T93" fmla="*/ 2147483647 h 63"/>
                <a:gd name="T94" fmla="*/ 2147483647 w 187"/>
                <a:gd name="T95" fmla="*/ 2147483647 h 63"/>
                <a:gd name="T96" fmla="*/ 2147483647 w 187"/>
                <a:gd name="T97" fmla="*/ 2147483647 h 63"/>
                <a:gd name="T98" fmla="*/ 2147483647 w 187"/>
                <a:gd name="T99" fmla="*/ 2147483647 h 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7"/>
                <a:gd name="T151" fmla="*/ 0 h 63"/>
                <a:gd name="T152" fmla="*/ 187 w 187"/>
                <a:gd name="T153" fmla="*/ 63 h 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7" h="63">
                  <a:moveTo>
                    <a:pt x="174" y="43"/>
                  </a:moveTo>
                  <a:cubicBezTo>
                    <a:pt x="170" y="45"/>
                    <a:pt x="167" y="47"/>
                    <a:pt x="163" y="48"/>
                  </a:cubicBezTo>
                  <a:cubicBezTo>
                    <a:pt x="161" y="49"/>
                    <a:pt x="159" y="49"/>
                    <a:pt x="157" y="49"/>
                  </a:cubicBezTo>
                  <a:cubicBezTo>
                    <a:pt x="156" y="50"/>
                    <a:pt x="154" y="50"/>
                    <a:pt x="153" y="50"/>
                  </a:cubicBezTo>
                  <a:cubicBezTo>
                    <a:pt x="150" y="50"/>
                    <a:pt x="147" y="49"/>
                    <a:pt x="145" y="47"/>
                  </a:cubicBezTo>
                  <a:cubicBezTo>
                    <a:pt x="143" y="45"/>
                    <a:pt x="142" y="43"/>
                    <a:pt x="142" y="40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8" y="36"/>
                    <a:pt x="153" y="34"/>
                    <a:pt x="157" y="32"/>
                  </a:cubicBezTo>
                  <a:cubicBezTo>
                    <a:pt x="161" y="30"/>
                    <a:pt x="164" y="29"/>
                    <a:pt x="166" y="28"/>
                  </a:cubicBezTo>
                  <a:cubicBezTo>
                    <a:pt x="173" y="24"/>
                    <a:pt x="178" y="21"/>
                    <a:pt x="181" y="18"/>
                  </a:cubicBezTo>
                  <a:cubicBezTo>
                    <a:pt x="184" y="14"/>
                    <a:pt x="186" y="11"/>
                    <a:pt x="186" y="7"/>
                  </a:cubicBezTo>
                  <a:cubicBezTo>
                    <a:pt x="186" y="5"/>
                    <a:pt x="185" y="3"/>
                    <a:pt x="183" y="2"/>
                  </a:cubicBezTo>
                  <a:cubicBezTo>
                    <a:pt x="181" y="1"/>
                    <a:pt x="179" y="0"/>
                    <a:pt x="175" y="0"/>
                  </a:cubicBezTo>
                  <a:cubicBezTo>
                    <a:pt x="172" y="0"/>
                    <a:pt x="167" y="1"/>
                    <a:pt x="162" y="3"/>
                  </a:cubicBezTo>
                  <a:cubicBezTo>
                    <a:pt x="160" y="3"/>
                    <a:pt x="159" y="4"/>
                    <a:pt x="157" y="4"/>
                  </a:cubicBezTo>
                  <a:cubicBezTo>
                    <a:pt x="154" y="6"/>
                    <a:pt x="150" y="8"/>
                    <a:pt x="146" y="11"/>
                  </a:cubicBezTo>
                  <a:cubicBezTo>
                    <a:pt x="139" y="16"/>
                    <a:pt x="133" y="21"/>
                    <a:pt x="130" y="26"/>
                  </a:cubicBezTo>
                  <a:cubicBezTo>
                    <a:pt x="128" y="28"/>
                    <a:pt x="127" y="31"/>
                    <a:pt x="126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9" y="39"/>
                    <a:pt x="114" y="42"/>
                    <a:pt x="111" y="43"/>
                  </a:cubicBezTo>
                  <a:cubicBezTo>
                    <a:pt x="108" y="45"/>
                    <a:pt x="106" y="46"/>
                    <a:pt x="104" y="46"/>
                  </a:cubicBezTo>
                  <a:cubicBezTo>
                    <a:pt x="101" y="46"/>
                    <a:pt x="100" y="44"/>
                    <a:pt x="100" y="42"/>
                  </a:cubicBezTo>
                  <a:cubicBezTo>
                    <a:pt x="100" y="38"/>
                    <a:pt x="106" y="30"/>
                    <a:pt x="118" y="20"/>
                  </a:cubicBezTo>
                  <a:cubicBezTo>
                    <a:pt x="121" y="17"/>
                    <a:pt x="122" y="15"/>
                    <a:pt x="122" y="14"/>
                  </a:cubicBezTo>
                  <a:cubicBezTo>
                    <a:pt x="122" y="12"/>
                    <a:pt x="122" y="9"/>
                    <a:pt x="121" y="7"/>
                  </a:cubicBezTo>
                  <a:cubicBezTo>
                    <a:pt x="120" y="4"/>
                    <a:pt x="119" y="3"/>
                    <a:pt x="118" y="3"/>
                  </a:cubicBezTo>
                  <a:cubicBezTo>
                    <a:pt x="115" y="3"/>
                    <a:pt x="112" y="4"/>
                    <a:pt x="109" y="6"/>
                  </a:cubicBezTo>
                  <a:cubicBezTo>
                    <a:pt x="102" y="10"/>
                    <a:pt x="96" y="13"/>
                    <a:pt x="91" y="17"/>
                  </a:cubicBezTo>
                  <a:cubicBezTo>
                    <a:pt x="86" y="21"/>
                    <a:pt x="82" y="24"/>
                    <a:pt x="78" y="28"/>
                  </a:cubicBezTo>
                  <a:cubicBezTo>
                    <a:pt x="74" y="31"/>
                    <a:pt x="71" y="34"/>
                    <a:pt x="69" y="36"/>
                  </a:cubicBezTo>
                  <a:cubicBezTo>
                    <a:pt x="67" y="38"/>
                    <a:pt x="65" y="39"/>
                    <a:pt x="65" y="39"/>
                  </a:cubicBezTo>
                  <a:cubicBezTo>
                    <a:pt x="63" y="39"/>
                    <a:pt x="63" y="38"/>
                    <a:pt x="63" y="37"/>
                  </a:cubicBezTo>
                  <a:cubicBezTo>
                    <a:pt x="63" y="34"/>
                    <a:pt x="68" y="28"/>
                    <a:pt x="79" y="18"/>
                  </a:cubicBezTo>
                  <a:cubicBezTo>
                    <a:pt x="80" y="16"/>
                    <a:pt x="81" y="16"/>
                    <a:pt x="82" y="15"/>
                  </a:cubicBezTo>
                  <a:cubicBezTo>
                    <a:pt x="82" y="15"/>
                    <a:pt x="83" y="14"/>
                    <a:pt x="83" y="13"/>
                  </a:cubicBezTo>
                  <a:cubicBezTo>
                    <a:pt x="83" y="13"/>
                    <a:pt x="84" y="12"/>
                    <a:pt x="84" y="12"/>
                  </a:cubicBezTo>
                  <a:cubicBezTo>
                    <a:pt x="84" y="10"/>
                    <a:pt x="83" y="10"/>
                    <a:pt x="82" y="9"/>
                  </a:cubicBezTo>
                  <a:cubicBezTo>
                    <a:pt x="80" y="8"/>
                    <a:pt x="79" y="8"/>
                    <a:pt x="76" y="8"/>
                  </a:cubicBezTo>
                  <a:cubicBezTo>
                    <a:pt x="73" y="8"/>
                    <a:pt x="70" y="9"/>
                    <a:pt x="67" y="12"/>
                  </a:cubicBezTo>
                  <a:cubicBezTo>
                    <a:pt x="63" y="15"/>
                    <a:pt x="59" y="19"/>
                    <a:pt x="55" y="25"/>
                  </a:cubicBezTo>
                  <a:cubicBezTo>
                    <a:pt x="52" y="28"/>
                    <a:pt x="51" y="30"/>
                    <a:pt x="49" y="32"/>
                  </a:cubicBezTo>
                  <a:cubicBezTo>
                    <a:pt x="49" y="32"/>
                    <a:pt x="49" y="33"/>
                    <a:pt x="49" y="33"/>
                  </a:cubicBezTo>
                  <a:cubicBezTo>
                    <a:pt x="49" y="34"/>
                    <a:pt x="49" y="34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3" y="39"/>
                    <a:pt x="38" y="42"/>
                    <a:pt x="35" y="43"/>
                  </a:cubicBezTo>
                  <a:cubicBezTo>
                    <a:pt x="31" y="45"/>
                    <a:pt x="28" y="46"/>
                    <a:pt x="25" y="46"/>
                  </a:cubicBezTo>
                  <a:cubicBezTo>
                    <a:pt x="21" y="46"/>
                    <a:pt x="19" y="46"/>
                    <a:pt x="17" y="44"/>
                  </a:cubicBezTo>
                  <a:cubicBezTo>
                    <a:pt x="15" y="43"/>
                    <a:pt x="15" y="41"/>
                    <a:pt x="15" y="39"/>
                  </a:cubicBezTo>
                  <a:cubicBezTo>
                    <a:pt x="15" y="37"/>
                    <a:pt x="15" y="35"/>
                    <a:pt x="17" y="33"/>
                  </a:cubicBezTo>
                  <a:cubicBezTo>
                    <a:pt x="19" y="31"/>
                    <a:pt x="23" y="28"/>
                    <a:pt x="29" y="24"/>
                  </a:cubicBezTo>
                  <a:cubicBezTo>
                    <a:pt x="31" y="22"/>
                    <a:pt x="34" y="20"/>
                    <a:pt x="36" y="16"/>
                  </a:cubicBezTo>
                  <a:cubicBezTo>
                    <a:pt x="39" y="12"/>
                    <a:pt x="40" y="9"/>
                    <a:pt x="40" y="7"/>
                  </a:cubicBezTo>
                  <a:cubicBezTo>
                    <a:pt x="40" y="5"/>
                    <a:pt x="38" y="4"/>
                    <a:pt x="34" y="4"/>
                  </a:cubicBezTo>
                  <a:cubicBezTo>
                    <a:pt x="26" y="4"/>
                    <a:pt x="17" y="10"/>
                    <a:pt x="7" y="22"/>
                  </a:cubicBezTo>
                  <a:cubicBezTo>
                    <a:pt x="7" y="22"/>
                    <a:pt x="7" y="23"/>
                    <a:pt x="6" y="23"/>
                  </a:cubicBezTo>
                  <a:cubicBezTo>
                    <a:pt x="5" y="25"/>
                    <a:pt x="4" y="27"/>
                    <a:pt x="3" y="28"/>
                  </a:cubicBezTo>
                  <a:cubicBezTo>
                    <a:pt x="2" y="29"/>
                    <a:pt x="2" y="30"/>
                    <a:pt x="1" y="32"/>
                  </a:cubicBezTo>
                  <a:cubicBezTo>
                    <a:pt x="1" y="34"/>
                    <a:pt x="0" y="37"/>
                    <a:pt x="0" y="39"/>
                  </a:cubicBezTo>
                  <a:cubicBezTo>
                    <a:pt x="0" y="44"/>
                    <a:pt x="2" y="49"/>
                    <a:pt x="4" y="54"/>
                  </a:cubicBezTo>
                  <a:cubicBezTo>
                    <a:pt x="5" y="55"/>
                    <a:pt x="6" y="56"/>
                    <a:pt x="6" y="57"/>
                  </a:cubicBezTo>
                  <a:cubicBezTo>
                    <a:pt x="9" y="60"/>
                    <a:pt x="12" y="61"/>
                    <a:pt x="17" y="61"/>
                  </a:cubicBezTo>
                  <a:cubicBezTo>
                    <a:pt x="21" y="61"/>
                    <a:pt x="26" y="60"/>
                    <a:pt x="32" y="56"/>
                  </a:cubicBezTo>
                  <a:cubicBezTo>
                    <a:pt x="37" y="53"/>
                    <a:pt x="42" y="48"/>
                    <a:pt x="48" y="42"/>
                  </a:cubicBezTo>
                  <a:cubicBezTo>
                    <a:pt x="48" y="42"/>
                    <a:pt x="49" y="42"/>
                    <a:pt x="49" y="42"/>
                  </a:cubicBezTo>
                  <a:cubicBezTo>
                    <a:pt x="49" y="44"/>
                    <a:pt x="49" y="46"/>
                    <a:pt x="49" y="47"/>
                  </a:cubicBezTo>
                  <a:cubicBezTo>
                    <a:pt x="50" y="49"/>
                    <a:pt x="50" y="51"/>
                    <a:pt x="51" y="52"/>
                  </a:cubicBezTo>
                  <a:cubicBezTo>
                    <a:pt x="53" y="56"/>
                    <a:pt x="55" y="58"/>
                    <a:pt x="57" y="58"/>
                  </a:cubicBezTo>
                  <a:cubicBezTo>
                    <a:pt x="59" y="58"/>
                    <a:pt x="60" y="57"/>
                    <a:pt x="61" y="56"/>
                  </a:cubicBezTo>
                  <a:cubicBezTo>
                    <a:pt x="63" y="55"/>
                    <a:pt x="65" y="53"/>
                    <a:pt x="68" y="49"/>
                  </a:cubicBezTo>
                  <a:cubicBezTo>
                    <a:pt x="71" y="46"/>
                    <a:pt x="74" y="43"/>
                    <a:pt x="76" y="41"/>
                  </a:cubicBezTo>
                  <a:cubicBezTo>
                    <a:pt x="79" y="38"/>
                    <a:pt x="82" y="35"/>
                    <a:pt x="86" y="32"/>
                  </a:cubicBezTo>
                  <a:cubicBezTo>
                    <a:pt x="92" y="27"/>
                    <a:pt x="97" y="24"/>
                    <a:pt x="101" y="23"/>
                  </a:cubicBezTo>
                  <a:cubicBezTo>
                    <a:pt x="97" y="27"/>
                    <a:pt x="95" y="31"/>
                    <a:pt x="92" y="34"/>
                  </a:cubicBezTo>
                  <a:cubicBezTo>
                    <a:pt x="90" y="38"/>
                    <a:pt x="88" y="40"/>
                    <a:pt x="87" y="42"/>
                  </a:cubicBezTo>
                  <a:cubicBezTo>
                    <a:pt x="85" y="44"/>
                    <a:pt x="85" y="46"/>
                    <a:pt x="84" y="47"/>
                  </a:cubicBezTo>
                  <a:cubicBezTo>
                    <a:pt x="83" y="49"/>
                    <a:pt x="83" y="51"/>
                    <a:pt x="83" y="53"/>
                  </a:cubicBezTo>
                  <a:cubicBezTo>
                    <a:pt x="83" y="58"/>
                    <a:pt x="86" y="61"/>
                    <a:pt x="91" y="61"/>
                  </a:cubicBezTo>
                  <a:cubicBezTo>
                    <a:pt x="94" y="61"/>
                    <a:pt x="99" y="60"/>
                    <a:pt x="104" y="57"/>
                  </a:cubicBezTo>
                  <a:cubicBezTo>
                    <a:pt x="109" y="53"/>
                    <a:pt x="116" y="48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4"/>
                    <a:pt x="125" y="46"/>
                    <a:pt x="125" y="48"/>
                  </a:cubicBezTo>
                  <a:cubicBezTo>
                    <a:pt x="126" y="52"/>
                    <a:pt x="128" y="55"/>
                    <a:pt x="130" y="57"/>
                  </a:cubicBezTo>
                  <a:cubicBezTo>
                    <a:pt x="134" y="61"/>
                    <a:pt x="139" y="63"/>
                    <a:pt x="145" y="63"/>
                  </a:cubicBezTo>
                  <a:cubicBezTo>
                    <a:pt x="149" y="63"/>
                    <a:pt x="153" y="62"/>
                    <a:pt x="157" y="60"/>
                  </a:cubicBezTo>
                  <a:cubicBezTo>
                    <a:pt x="160" y="60"/>
                    <a:pt x="163" y="58"/>
                    <a:pt x="165" y="57"/>
                  </a:cubicBezTo>
                  <a:cubicBezTo>
                    <a:pt x="172" y="53"/>
                    <a:pt x="179" y="47"/>
                    <a:pt x="187" y="40"/>
                  </a:cubicBezTo>
                  <a:cubicBezTo>
                    <a:pt x="187" y="35"/>
                    <a:pt x="187" y="35"/>
                    <a:pt x="187" y="35"/>
                  </a:cubicBezTo>
                  <a:cubicBezTo>
                    <a:pt x="182" y="38"/>
                    <a:pt x="178" y="41"/>
                    <a:pt x="174" y="43"/>
                  </a:cubicBezTo>
                  <a:moveTo>
                    <a:pt x="147" y="23"/>
                  </a:moveTo>
                  <a:cubicBezTo>
                    <a:pt x="150" y="20"/>
                    <a:pt x="152" y="18"/>
                    <a:pt x="155" y="16"/>
                  </a:cubicBezTo>
                  <a:cubicBezTo>
                    <a:pt x="156" y="15"/>
                    <a:pt x="157" y="15"/>
                    <a:pt x="157" y="15"/>
                  </a:cubicBezTo>
                  <a:cubicBezTo>
                    <a:pt x="159" y="13"/>
                    <a:pt x="161" y="12"/>
                    <a:pt x="164" y="11"/>
                  </a:cubicBezTo>
                  <a:cubicBezTo>
                    <a:pt x="166" y="10"/>
                    <a:pt x="168" y="9"/>
                    <a:pt x="170" y="9"/>
                  </a:cubicBezTo>
                  <a:cubicBezTo>
                    <a:pt x="171" y="9"/>
                    <a:pt x="172" y="10"/>
                    <a:pt x="172" y="11"/>
                  </a:cubicBezTo>
                  <a:cubicBezTo>
                    <a:pt x="172" y="12"/>
                    <a:pt x="171" y="14"/>
                    <a:pt x="169" y="17"/>
                  </a:cubicBezTo>
                  <a:cubicBezTo>
                    <a:pt x="167" y="19"/>
                    <a:pt x="163" y="22"/>
                    <a:pt x="159" y="25"/>
                  </a:cubicBezTo>
                  <a:cubicBezTo>
                    <a:pt x="158" y="25"/>
                    <a:pt x="158" y="26"/>
                    <a:pt x="157" y="26"/>
                  </a:cubicBezTo>
                  <a:cubicBezTo>
                    <a:pt x="153" y="28"/>
                    <a:pt x="148" y="30"/>
                    <a:pt x="143" y="32"/>
                  </a:cubicBezTo>
                  <a:cubicBezTo>
                    <a:pt x="144" y="29"/>
                    <a:pt x="145" y="26"/>
                    <a:pt x="147" y="23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5" name="Rectangle 20"/>
            <p:cNvSpPr>
              <a:spLocks noChangeArrowheads="1"/>
            </p:cNvSpPr>
            <p:nvPr/>
          </p:nvSpPr>
          <p:spPr bwMode="auto">
            <a:xfrm>
              <a:off x="288925" y="406400"/>
              <a:ext cx="134938" cy="330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24" name="Freeform 13"/>
            <p:cNvSpPr>
              <a:spLocks/>
            </p:cNvSpPr>
            <p:nvPr/>
          </p:nvSpPr>
          <p:spPr bwMode="auto">
            <a:xfrm>
              <a:off x="495300" y="241300"/>
              <a:ext cx="333375" cy="495300"/>
            </a:xfrm>
            <a:custGeom>
              <a:avLst/>
              <a:gdLst>
                <a:gd name="T0" fmla="*/ 2147483647 w 210"/>
                <a:gd name="T1" fmla="*/ 2147483647 h 312"/>
                <a:gd name="T2" fmla="*/ 2147483647 w 210"/>
                <a:gd name="T3" fmla="*/ 2147483647 h 312"/>
                <a:gd name="T4" fmla="*/ 2147483647 w 210"/>
                <a:gd name="T5" fmla="*/ 2147483647 h 312"/>
                <a:gd name="T6" fmla="*/ 0 w 210"/>
                <a:gd name="T7" fmla="*/ 2147483647 h 312"/>
                <a:gd name="T8" fmla="*/ 0 w 210"/>
                <a:gd name="T9" fmla="*/ 0 h 312"/>
                <a:gd name="T10" fmla="*/ 2147483647 w 210"/>
                <a:gd name="T11" fmla="*/ 0 h 312"/>
                <a:gd name="T12" fmla="*/ 2147483647 w 210"/>
                <a:gd name="T13" fmla="*/ 2147483647 h 312"/>
                <a:gd name="T14" fmla="*/ 2147483647 w 210"/>
                <a:gd name="T15" fmla="*/ 2147483647 h 312"/>
                <a:gd name="T16" fmla="*/ 2147483647 w 210"/>
                <a:gd name="T17" fmla="*/ 0 h 312"/>
                <a:gd name="T18" fmla="*/ 2147483647 w 210"/>
                <a:gd name="T19" fmla="*/ 0 h 312"/>
                <a:gd name="T20" fmla="*/ 2147483647 w 210"/>
                <a:gd name="T21" fmla="*/ 2147483647 h 312"/>
                <a:gd name="T22" fmla="*/ 2147483647 w 210"/>
                <a:gd name="T23" fmla="*/ 2147483647 h 312"/>
                <a:gd name="T24" fmla="*/ 2147483647 w 210"/>
                <a:gd name="T25" fmla="*/ 2147483647 h 3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0"/>
                <a:gd name="T40" fmla="*/ 0 h 312"/>
                <a:gd name="T41" fmla="*/ 210 w 210"/>
                <a:gd name="T42" fmla="*/ 312 h 3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0" h="312">
                  <a:moveTo>
                    <a:pt x="69" y="137"/>
                  </a:moveTo>
                  <a:lnTo>
                    <a:pt x="69" y="137"/>
                  </a:lnTo>
                  <a:lnTo>
                    <a:pt x="76" y="312"/>
                  </a:lnTo>
                  <a:lnTo>
                    <a:pt x="0" y="31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142" y="175"/>
                  </a:lnTo>
                  <a:lnTo>
                    <a:pt x="144" y="175"/>
                  </a:lnTo>
                  <a:lnTo>
                    <a:pt x="135" y="0"/>
                  </a:lnTo>
                  <a:lnTo>
                    <a:pt x="210" y="0"/>
                  </a:lnTo>
                  <a:lnTo>
                    <a:pt x="210" y="312"/>
                  </a:lnTo>
                  <a:lnTo>
                    <a:pt x="130" y="312"/>
                  </a:lnTo>
                  <a:lnTo>
                    <a:pt x="69" y="1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5" name="Freeform 14"/>
            <p:cNvSpPr>
              <a:spLocks/>
            </p:cNvSpPr>
            <p:nvPr/>
          </p:nvSpPr>
          <p:spPr bwMode="auto">
            <a:xfrm>
              <a:off x="896938" y="241300"/>
              <a:ext cx="269875" cy="495300"/>
            </a:xfrm>
            <a:custGeom>
              <a:avLst/>
              <a:gdLst>
                <a:gd name="T0" fmla="*/ 0 w 170"/>
                <a:gd name="T1" fmla="*/ 2147483647 h 312"/>
                <a:gd name="T2" fmla="*/ 0 w 170"/>
                <a:gd name="T3" fmla="*/ 0 h 312"/>
                <a:gd name="T4" fmla="*/ 2147483647 w 170"/>
                <a:gd name="T5" fmla="*/ 0 h 312"/>
                <a:gd name="T6" fmla="*/ 2147483647 w 170"/>
                <a:gd name="T7" fmla="*/ 2147483647 h 312"/>
                <a:gd name="T8" fmla="*/ 2147483647 w 170"/>
                <a:gd name="T9" fmla="*/ 2147483647 h 312"/>
                <a:gd name="T10" fmla="*/ 2147483647 w 170"/>
                <a:gd name="T11" fmla="*/ 2147483647 h 312"/>
                <a:gd name="T12" fmla="*/ 2147483647 w 170"/>
                <a:gd name="T13" fmla="*/ 2147483647 h 312"/>
                <a:gd name="T14" fmla="*/ 2147483647 w 170"/>
                <a:gd name="T15" fmla="*/ 2147483647 h 312"/>
                <a:gd name="T16" fmla="*/ 2147483647 w 170"/>
                <a:gd name="T17" fmla="*/ 2147483647 h 312"/>
                <a:gd name="T18" fmla="*/ 2147483647 w 170"/>
                <a:gd name="T19" fmla="*/ 2147483647 h 312"/>
                <a:gd name="T20" fmla="*/ 0 w 170"/>
                <a:gd name="T21" fmla="*/ 2147483647 h 3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0"/>
                <a:gd name="T34" fmla="*/ 0 h 312"/>
                <a:gd name="T35" fmla="*/ 170 w 170"/>
                <a:gd name="T36" fmla="*/ 312 h 3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0" h="312">
                  <a:moveTo>
                    <a:pt x="0" y="312"/>
                  </a:moveTo>
                  <a:lnTo>
                    <a:pt x="0" y="0"/>
                  </a:lnTo>
                  <a:lnTo>
                    <a:pt x="170" y="0"/>
                  </a:lnTo>
                  <a:lnTo>
                    <a:pt x="170" y="61"/>
                  </a:lnTo>
                  <a:lnTo>
                    <a:pt x="82" y="61"/>
                  </a:lnTo>
                  <a:lnTo>
                    <a:pt x="82" y="118"/>
                  </a:lnTo>
                  <a:lnTo>
                    <a:pt x="160" y="118"/>
                  </a:lnTo>
                  <a:lnTo>
                    <a:pt x="160" y="180"/>
                  </a:lnTo>
                  <a:lnTo>
                    <a:pt x="82" y="180"/>
                  </a:lnTo>
                  <a:lnTo>
                    <a:pt x="82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6" name="Freeform 15"/>
            <p:cNvSpPr>
              <a:spLocks noEditPoints="1"/>
            </p:cNvSpPr>
            <p:nvPr/>
          </p:nvSpPr>
          <p:spPr bwMode="auto">
            <a:xfrm>
              <a:off x="1208088" y="230188"/>
              <a:ext cx="333375" cy="522287"/>
            </a:xfrm>
            <a:custGeom>
              <a:avLst/>
              <a:gdLst>
                <a:gd name="T0" fmla="*/ 2147483647 w 89"/>
                <a:gd name="T1" fmla="*/ 2147483647 h 139"/>
                <a:gd name="T2" fmla="*/ 2147483647 w 89"/>
                <a:gd name="T3" fmla="*/ 2147483647 h 139"/>
                <a:gd name="T4" fmla="*/ 2147483647 w 89"/>
                <a:gd name="T5" fmla="*/ 2147483647 h 139"/>
                <a:gd name="T6" fmla="*/ 2147483647 w 89"/>
                <a:gd name="T7" fmla="*/ 2147483647 h 139"/>
                <a:gd name="T8" fmla="*/ 2147483647 w 89"/>
                <a:gd name="T9" fmla="*/ 2147483647 h 139"/>
                <a:gd name="T10" fmla="*/ 2147483647 w 89"/>
                <a:gd name="T11" fmla="*/ 2147483647 h 139"/>
                <a:gd name="T12" fmla="*/ 2147483647 w 89"/>
                <a:gd name="T13" fmla="*/ 2147483647 h 139"/>
                <a:gd name="T14" fmla="*/ 2147483647 w 89"/>
                <a:gd name="T15" fmla="*/ 2147483647 h 139"/>
                <a:gd name="T16" fmla="*/ 2147483647 w 89"/>
                <a:gd name="T17" fmla="*/ 0 h 139"/>
                <a:gd name="T18" fmla="*/ 0 w 89"/>
                <a:gd name="T19" fmla="*/ 2147483647 h 139"/>
                <a:gd name="T20" fmla="*/ 0 w 89"/>
                <a:gd name="T21" fmla="*/ 2147483647 h 139"/>
                <a:gd name="T22" fmla="*/ 2147483647 w 89"/>
                <a:gd name="T23" fmla="*/ 2147483647 h 139"/>
                <a:gd name="T24" fmla="*/ 2147483647 w 89"/>
                <a:gd name="T25" fmla="*/ 2147483647 h 139"/>
                <a:gd name="T26" fmla="*/ 2147483647 w 89"/>
                <a:gd name="T27" fmla="*/ 2147483647 h 1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9"/>
                <a:gd name="T43" fmla="*/ 0 h 139"/>
                <a:gd name="T44" fmla="*/ 89 w 89"/>
                <a:gd name="T45" fmla="*/ 139 h 1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9" h="139">
                  <a:moveTo>
                    <a:pt x="56" y="96"/>
                  </a:moveTo>
                  <a:cubicBezTo>
                    <a:pt x="56" y="103"/>
                    <a:pt x="55" y="115"/>
                    <a:pt x="45" y="115"/>
                  </a:cubicBezTo>
                  <a:cubicBezTo>
                    <a:pt x="34" y="115"/>
                    <a:pt x="33" y="103"/>
                    <a:pt x="33" y="96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33"/>
                    <a:pt x="34" y="23"/>
                    <a:pt x="44" y="23"/>
                  </a:cubicBezTo>
                  <a:cubicBezTo>
                    <a:pt x="55" y="23"/>
                    <a:pt x="56" y="33"/>
                    <a:pt x="56" y="41"/>
                  </a:cubicBezTo>
                  <a:cubicBezTo>
                    <a:pt x="56" y="96"/>
                    <a:pt x="56" y="96"/>
                    <a:pt x="56" y="96"/>
                  </a:cubicBezTo>
                  <a:moveTo>
                    <a:pt x="89" y="39"/>
                  </a:moveTo>
                  <a:cubicBezTo>
                    <a:pt x="89" y="14"/>
                    <a:pt x="73" y="0"/>
                    <a:pt x="45" y="0"/>
                  </a:cubicBezTo>
                  <a:cubicBezTo>
                    <a:pt x="16" y="0"/>
                    <a:pt x="0" y="14"/>
                    <a:pt x="0" y="39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23"/>
                    <a:pt x="11" y="139"/>
                    <a:pt x="45" y="139"/>
                  </a:cubicBezTo>
                  <a:cubicBezTo>
                    <a:pt x="78" y="139"/>
                    <a:pt x="89" y="123"/>
                    <a:pt x="89" y="93"/>
                  </a:cubicBezTo>
                  <a:lnTo>
                    <a:pt x="89" y="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9" name="Rectangle 19"/>
            <p:cNvSpPr>
              <a:spLocks noChangeArrowheads="1"/>
            </p:cNvSpPr>
            <p:nvPr/>
          </p:nvSpPr>
          <p:spPr bwMode="auto">
            <a:xfrm>
              <a:off x="288925" y="241300"/>
              <a:ext cx="134938" cy="1270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33" name="Freeform 22"/>
            <p:cNvSpPr>
              <a:spLocks/>
            </p:cNvSpPr>
            <p:nvPr/>
          </p:nvSpPr>
          <p:spPr bwMode="auto">
            <a:xfrm>
              <a:off x="1957388" y="444500"/>
              <a:ext cx="74612" cy="66675"/>
            </a:xfrm>
            <a:custGeom>
              <a:avLst/>
              <a:gdLst>
                <a:gd name="T0" fmla="*/ 2147483647 w 20"/>
                <a:gd name="T1" fmla="*/ 2147483647 h 18"/>
                <a:gd name="T2" fmla="*/ 2147483647 w 20"/>
                <a:gd name="T3" fmla="*/ 2147483647 h 18"/>
                <a:gd name="T4" fmla="*/ 2147483647 w 20"/>
                <a:gd name="T5" fmla="*/ 2147483647 h 18"/>
                <a:gd name="T6" fmla="*/ 2147483647 w 20"/>
                <a:gd name="T7" fmla="*/ 2147483647 h 18"/>
                <a:gd name="T8" fmla="*/ 2147483647 w 20"/>
                <a:gd name="T9" fmla="*/ 2147483647 h 18"/>
                <a:gd name="T10" fmla="*/ 2147483647 w 20"/>
                <a:gd name="T11" fmla="*/ 2147483647 h 18"/>
                <a:gd name="T12" fmla="*/ 2147483647 w 20"/>
                <a:gd name="T13" fmla="*/ 0 h 18"/>
                <a:gd name="T14" fmla="*/ 2147483647 w 20"/>
                <a:gd name="T15" fmla="*/ 2147483647 h 18"/>
                <a:gd name="T16" fmla="*/ 0 w 20"/>
                <a:gd name="T17" fmla="*/ 2147483647 h 18"/>
                <a:gd name="T18" fmla="*/ 2147483647 w 20"/>
                <a:gd name="T19" fmla="*/ 214748364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18"/>
                <a:gd name="T32" fmla="*/ 20 w 20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18">
                  <a:moveTo>
                    <a:pt x="2" y="16"/>
                  </a:moveTo>
                  <a:cubicBezTo>
                    <a:pt x="4" y="17"/>
                    <a:pt x="6" y="18"/>
                    <a:pt x="7" y="18"/>
                  </a:cubicBezTo>
                  <a:cubicBezTo>
                    <a:pt x="9" y="18"/>
                    <a:pt x="11" y="17"/>
                    <a:pt x="13" y="16"/>
                  </a:cubicBezTo>
                  <a:cubicBezTo>
                    <a:pt x="14" y="15"/>
                    <a:pt x="15" y="15"/>
                    <a:pt x="16" y="13"/>
                  </a:cubicBezTo>
                  <a:cubicBezTo>
                    <a:pt x="19" y="10"/>
                    <a:pt x="20" y="8"/>
                    <a:pt x="20" y="5"/>
                  </a:cubicBezTo>
                  <a:cubicBezTo>
                    <a:pt x="20" y="4"/>
                    <a:pt x="20" y="2"/>
                    <a:pt x="18" y="1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1" y="7"/>
                    <a:pt x="0" y="10"/>
                    <a:pt x="0" y="12"/>
                  </a:cubicBezTo>
                  <a:cubicBezTo>
                    <a:pt x="0" y="14"/>
                    <a:pt x="1" y="15"/>
                    <a:pt x="2" y="16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7" name="Freeform 16"/>
            <p:cNvSpPr>
              <a:spLocks/>
            </p:cNvSpPr>
            <p:nvPr/>
          </p:nvSpPr>
          <p:spPr bwMode="auto">
            <a:xfrm>
              <a:off x="1335088" y="334963"/>
              <a:ext cx="573087" cy="431800"/>
            </a:xfrm>
            <a:custGeom>
              <a:avLst/>
              <a:gdLst>
                <a:gd name="T0" fmla="*/ 2147483647 w 153"/>
                <a:gd name="T1" fmla="*/ 2147483647 h 115"/>
                <a:gd name="T2" fmla="*/ 2147483647 w 153"/>
                <a:gd name="T3" fmla="*/ 2147483647 h 115"/>
                <a:gd name="T4" fmla="*/ 2147483647 w 153"/>
                <a:gd name="T5" fmla="*/ 2147483647 h 115"/>
                <a:gd name="T6" fmla="*/ 2147483647 w 153"/>
                <a:gd name="T7" fmla="*/ 2147483647 h 115"/>
                <a:gd name="T8" fmla="*/ 2147483647 w 153"/>
                <a:gd name="T9" fmla="*/ 2147483647 h 115"/>
                <a:gd name="T10" fmla="*/ 2147483647 w 153"/>
                <a:gd name="T11" fmla="*/ 2147483647 h 115"/>
                <a:gd name="T12" fmla="*/ 2147483647 w 153"/>
                <a:gd name="T13" fmla="*/ 2147483647 h 115"/>
                <a:gd name="T14" fmla="*/ 2147483647 w 153"/>
                <a:gd name="T15" fmla="*/ 2147483647 h 115"/>
                <a:gd name="T16" fmla="*/ 2147483647 w 153"/>
                <a:gd name="T17" fmla="*/ 2147483647 h 115"/>
                <a:gd name="T18" fmla="*/ 2147483647 w 153"/>
                <a:gd name="T19" fmla="*/ 2147483647 h 115"/>
                <a:gd name="T20" fmla="*/ 2147483647 w 153"/>
                <a:gd name="T21" fmla="*/ 2147483647 h 115"/>
                <a:gd name="T22" fmla="*/ 2147483647 w 153"/>
                <a:gd name="T23" fmla="*/ 2147483647 h 115"/>
                <a:gd name="T24" fmla="*/ 2147483647 w 153"/>
                <a:gd name="T25" fmla="*/ 2147483647 h 115"/>
                <a:gd name="T26" fmla="*/ 2147483647 w 153"/>
                <a:gd name="T27" fmla="*/ 2147483647 h 115"/>
                <a:gd name="T28" fmla="*/ 2147483647 w 153"/>
                <a:gd name="T29" fmla="*/ 2147483647 h 115"/>
                <a:gd name="T30" fmla="*/ 2147483647 w 153"/>
                <a:gd name="T31" fmla="*/ 0 h 115"/>
                <a:gd name="T32" fmla="*/ 2147483647 w 153"/>
                <a:gd name="T33" fmla="*/ 0 h 115"/>
                <a:gd name="T34" fmla="*/ 2147483647 w 153"/>
                <a:gd name="T35" fmla="*/ 2147483647 h 115"/>
                <a:gd name="T36" fmla="*/ 2147483647 w 153"/>
                <a:gd name="T37" fmla="*/ 2147483647 h 115"/>
                <a:gd name="T38" fmla="*/ 2147483647 w 153"/>
                <a:gd name="T39" fmla="*/ 2147483647 h 115"/>
                <a:gd name="T40" fmla="*/ 2147483647 w 153"/>
                <a:gd name="T41" fmla="*/ 2147483647 h 115"/>
                <a:gd name="T42" fmla="*/ 2147483647 w 153"/>
                <a:gd name="T43" fmla="*/ 2147483647 h 115"/>
                <a:gd name="T44" fmla="*/ 2147483647 w 153"/>
                <a:gd name="T45" fmla="*/ 2147483647 h 115"/>
                <a:gd name="T46" fmla="*/ 2147483647 w 153"/>
                <a:gd name="T47" fmla="*/ 2147483647 h 115"/>
                <a:gd name="T48" fmla="*/ 2147483647 w 153"/>
                <a:gd name="T49" fmla="*/ 2147483647 h 115"/>
                <a:gd name="T50" fmla="*/ 0 w 153"/>
                <a:gd name="T51" fmla="*/ 2147483647 h 115"/>
                <a:gd name="T52" fmla="*/ 2147483647 w 153"/>
                <a:gd name="T53" fmla="*/ 2147483647 h 115"/>
                <a:gd name="T54" fmla="*/ 2147483647 w 153"/>
                <a:gd name="T55" fmla="*/ 2147483647 h 115"/>
                <a:gd name="T56" fmla="*/ 2147483647 w 153"/>
                <a:gd name="T57" fmla="*/ 2147483647 h 115"/>
                <a:gd name="T58" fmla="*/ 2147483647 w 153"/>
                <a:gd name="T59" fmla="*/ 2147483647 h 115"/>
                <a:gd name="T60" fmla="*/ 2147483647 w 153"/>
                <a:gd name="T61" fmla="*/ 2147483647 h 115"/>
                <a:gd name="T62" fmla="*/ 2147483647 w 153"/>
                <a:gd name="T63" fmla="*/ 2147483647 h 115"/>
                <a:gd name="T64" fmla="*/ 2147483647 w 153"/>
                <a:gd name="T65" fmla="*/ 2147483647 h 115"/>
                <a:gd name="T66" fmla="*/ 2147483647 w 153"/>
                <a:gd name="T67" fmla="*/ 2147483647 h 115"/>
                <a:gd name="T68" fmla="*/ 2147483647 w 153"/>
                <a:gd name="T69" fmla="*/ 2147483647 h 115"/>
                <a:gd name="T70" fmla="*/ 2147483647 w 153"/>
                <a:gd name="T71" fmla="*/ 2147483647 h 115"/>
                <a:gd name="T72" fmla="*/ 2147483647 w 153"/>
                <a:gd name="T73" fmla="*/ 2147483647 h 115"/>
                <a:gd name="T74" fmla="*/ 2147483647 w 153"/>
                <a:gd name="T75" fmla="*/ 2147483647 h 1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3"/>
                <a:gd name="T115" fmla="*/ 0 h 115"/>
                <a:gd name="T116" fmla="*/ 153 w 153"/>
                <a:gd name="T117" fmla="*/ 115 h 1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3" h="115">
                  <a:moveTo>
                    <a:pt x="86" y="88"/>
                  </a:moveTo>
                  <a:cubicBezTo>
                    <a:pt x="80" y="87"/>
                    <a:pt x="73" y="86"/>
                    <a:pt x="64" y="86"/>
                  </a:cubicBezTo>
                  <a:cubicBezTo>
                    <a:pt x="69" y="79"/>
                    <a:pt x="77" y="70"/>
                    <a:pt x="90" y="56"/>
                  </a:cubicBezTo>
                  <a:cubicBezTo>
                    <a:pt x="102" y="43"/>
                    <a:pt x="111" y="33"/>
                    <a:pt x="119" y="26"/>
                  </a:cubicBezTo>
                  <a:cubicBezTo>
                    <a:pt x="127" y="19"/>
                    <a:pt x="131" y="16"/>
                    <a:pt x="133" y="16"/>
                  </a:cubicBezTo>
                  <a:cubicBezTo>
                    <a:pt x="134" y="16"/>
                    <a:pt x="135" y="17"/>
                    <a:pt x="135" y="17"/>
                  </a:cubicBezTo>
                  <a:cubicBezTo>
                    <a:pt x="135" y="19"/>
                    <a:pt x="131" y="25"/>
                    <a:pt x="123" y="35"/>
                  </a:cubicBezTo>
                  <a:cubicBezTo>
                    <a:pt x="113" y="47"/>
                    <a:pt x="108" y="56"/>
                    <a:pt x="108" y="62"/>
                  </a:cubicBezTo>
                  <a:cubicBezTo>
                    <a:pt x="108" y="65"/>
                    <a:pt x="109" y="66"/>
                    <a:pt x="111" y="66"/>
                  </a:cubicBezTo>
                  <a:cubicBezTo>
                    <a:pt x="113" y="66"/>
                    <a:pt x="116" y="64"/>
                    <a:pt x="120" y="62"/>
                  </a:cubicBezTo>
                  <a:cubicBezTo>
                    <a:pt x="124" y="59"/>
                    <a:pt x="129" y="55"/>
                    <a:pt x="135" y="50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8" y="37"/>
                    <a:pt x="144" y="29"/>
                    <a:pt x="147" y="22"/>
                  </a:cubicBezTo>
                  <a:cubicBezTo>
                    <a:pt x="151" y="15"/>
                    <a:pt x="153" y="10"/>
                    <a:pt x="153" y="6"/>
                  </a:cubicBezTo>
                  <a:cubicBezTo>
                    <a:pt x="153" y="4"/>
                    <a:pt x="153" y="3"/>
                    <a:pt x="151" y="2"/>
                  </a:cubicBezTo>
                  <a:cubicBezTo>
                    <a:pt x="150" y="1"/>
                    <a:pt x="149" y="0"/>
                    <a:pt x="147" y="0"/>
                  </a:cubicBezTo>
                  <a:cubicBezTo>
                    <a:pt x="147" y="0"/>
                    <a:pt x="146" y="0"/>
                    <a:pt x="145" y="0"/>
                  </a:cubicBezTo>
                  <a:cubicBezTo>
                    <a:pt x="142" y="0"/>
                    <a:pt x="137" y="2"/>
                    <a:pt x="131" y="6"/>
                  </a:cubicBezTo>
                  <a:cubicBezTo>
                    <a:pt x="125" y="9"/>
                    <a:pt x="118" y="15"/>
                    <a:pt x="111" y="22"/>
                  </a:cubicBezTo>
                  <a:cubicBezTo>
                    <a:pt x="103" y="29"/>
                    <a:pt x="94" y="38"/>
                    <a:pt x="84" y="49"/>
                  </a:cubicBezTo>
                  <a:cubicBezTo>
                    <a:pt x="75" y="59"/>
                    <a:pt x="64" y="72"/>
                    <a:pt x="53" y="85"/>
                  </a:cubicBezTo>
                  <a:cubicBezTo>
                    <a:pt x="46" y="86"/>
                    <a:pt x="29" y="86"/>
                    <a:pt x="25" y="87"/>
                  </a:cubicBezTo>
                  <a:cubicBezTo>
                    <a:pt x="20" y="87"/>
                    <a:pt x="17" y="89"/>
                    <a:pt x="14" y="90"/>
                  </a:cubicBezTo>
                  <a:cubicBezTo>
                    <a:pt x="12" y="92"/>
                    <a:pt x="10" y="94"/>
                    <a:pt x="8" y="96"/>
                  </a:cubicBezTo>
                  <a:cubicBezTo>
                    <a:pt x="6" y="99"/>
                    <a:pt x="4" y="102"/>
                    <a:pt x="1" y="104"/>
                  </a:cubicBezTo>
                  <a:cubicBezTo>
                    <a:pt x="0" y="106"/>
                    <a:pt x="0" y="107"/>
                    <a:pt x="0" y="108"/>
                  </a:cubicBezTo>
                  <a:cubicBezTo>
                    <a:pt x="0" y="110"/>
                    <a:pt x="1" y="110"/>
                    <a:pt x="4" y="110"/>
                  </a:cubicBezTo>
                  <a:cubicBezTo>
                    <a:pt x="6" y="110"/>
                    <a:pt x="9" y="110"/>
                    <a:pt x="13" y="108"/>
                  </a:cubicBezTo>
                  <a:cubicBezTo>
                    <a:pt x="18" y="107"/>
                    <a:pt x="22" y="107"/>
                    <a:pt x="24" y="107"/>
                  </a:cubicBezTo>
                  <a:cubicBezTo>
                    <a:pt x="27" y="106"/>
                    <a:pt x="30" y="106"/>
                    <a:pt x="33" y="106"/>
                  </a:cubicBezTo>
                  <a:cubicBezTo>
                    <a:pt x="39" y="106"/>
                    <a:pt x="57" y="105"/>
                    <a:pt x="65" y="106"/>
                  </a:cubicBezTo>
                  <a:cubicBezTo>
                    <a:pt x="72" y="107"/>
                    <a:pt x="80" y="109"/>
                    <a:pt x="89" y="110"/>
                  </a:cubicBezTo>
                  <a:cubicBezTo>
                    <a:pt x="98" y="112"/>
                    <a:pt x="104" y="113"/>
                    <a:pt x="108" y="114"/>
                  </a:cubicBezTo>
                  <a:cubicBezTo>
                    <a:pt x="112" y="115"/>
                    <a:pt x="115" y="115"/>
                    <a:pt x="117" y="114"/>
                  </a:cubicBezTo>
                  <a:cubicBezTo>
                    <a:pt x="119" y="113"/>
                    <a:pt x="120" y="112"/>
                    <a:pt x="123" y="110"/>
                  </a:cubicBezTo>
                  <a:cubicBezTo>
                    <a:pt x="125" y="108"/>
                    <a:pt x="130" y="104"/>
                    <a:pt x="136" y="98"/>
                  </a:cubicBezTo>
                  <a:cubicBezTo>
                    <a:pt x="131" y="98"/>
                    <a:pt x="123" y="96"/>
                    <a:pt x="112" y="94"/>
                  </a:cubicBezTo>
                  <a:cubicBezTo>
                    <a:pt x="100" y="91"/>
                    <a:pt x="92" y="89"/>
                    <a:pt x="86" y="88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pic>
        <p:nvPicPr>
          <p:cNvPr id="24580" name="Рисунок 15" descr="abstract-waves-on-a-blue-background.jpg"/>
          <p:cNvPicPr>
            <a:picLocks noChangeAspect="1"/>
          </p:cNvPicPr>
          <p:nvPr/>
        </p:nvPicPr>
        <p:blipFill>
          <a:blip r:embed="rId3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6357938"/>
            <a:ext cx="9144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395317" y="5857893"/>
            <a:ext cx="8391525" cy="873108"/>
            <a:chOff x="331" y="3735"/>
            <a:chExt cx="5286" cy="505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512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1" y="3735"/>
              <a:ext cx="5284" cy="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2007" y="4116"/>
              <a:ext cx="3358" cy="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3" y="0"/>
                </a:cxn>
                <a:cxn ang="0">
                  <a:pos x="1453" y="13"/>
                </a:cxn>
                <a:cxn ang="0">
                  <a:pos x="1435" y="13"/>
                </a:cxn>
                <a:cxn ang="0">
                  <a:pos x="1433" y="16"/>
                </a:cxn>
                <a:cxn ang="0">
                  <a:pos x="1433" y="33"/>
                </a:cxn>
                <a:cxn ang="0">
                  <a:pos x="0" y="33"/>
                </a:cxn>
                <a:cxn ang="0">
                  <a:pos x="0" y="0"/>
                </a:cxn>
              </a:cxnLst>
              <a:rect l="0" t="0" r="r" b="b"/>
              <a:pathLst>
                <a:path w="1453" h="33">
                  <a:moveTo>
                    <a:pt x="0" y="0"/>
                  </a:moveTo>
                  <a:cubicBezTo>
                    <a:pt x="1453" y="0"/>
                    <a:pt x="1453" y="0"/>
                    <a:pt x="1453" y="0"/>
                  </a:cubicBezTo>
                  <a:cubicBezTo>
                    <a:pt x="1453" y="13"/>
                    <a:pt x="1453" y="13"/>
                    <a:pt x="1453" y="13"/>
                  </a:cubicBezTo>
                  <a:cubicBezTo>
                    <a:pt x="1435" y="13"/>
                    <a:pt x="1435" y="13"/>
                    <a:pt x="1435" y="13"/>
                  </a:cubicBezTo>
                  <a:cubicBezTo>
                    <a:pt x="1434" y="13"/>
                    <a:pt x="1433" y="14"/>
                    <a:pt x="1433" y="16"/>
                  </a:cubicBezTo>
                  <a:cubicBezTo>
                    <a:pt x="1433" y="21"/>
                    <a:pt x="1433" y="27"/>
                    <a:pt x="1433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597" y="4116"/>
              <a:ext cx="797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1404" y="4116"/>
              <a:ext cx="596" cy="76"/>
            </a:xfrm>
            <a:prstGeom prst="rect">
              <a:avLst/>
            </a:prstGeom>
            <a:solidFill>
              <a:srgbClr val="0E66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auto">
            <a:xfrm>
              <a:off x="5386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5386" y="4116"/>
              <a:ext cx="30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1"/>
                </a:cxn>
                <a:cxn ang="0">
                  <a:pos x="13" y="2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2"/>
                    <a:pt x="13" y="1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>
              <a:off x="5590" y="4116"/>
              <a:ext cx="27" cy="27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0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5335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>
              <a:off x="5437" y="4069"/>
              <a:ext cx="28" cy="28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5590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5539" y="4116"/>
              <a:ext cx="27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>
              <a:off x="5539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auto">
            <a:xfrm>
              <a:off x="5437" y="4210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5437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>
              <a:off x="5488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9" name="Rectangle 19"/>
            <p:cNvSpPr>
              <a:spLocks noChangeArrowheads="1"/>
            </p:cNvSpPr>
            <p:nvPr/>
          </p:nvSpPr>
          <p:spPr bwMode="auto">
            <a:xfrm>
              <a:off x="333" y="4116"/>
              <a:ext cx="255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>
              <a:off x="641" y="4148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auto">
            <a:xfrm>
              <a:off x="67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2" name="Freeform 22"/>
            <p:cNvSpPr>
              <a:spLocks noEditPoints="1"/>
            </p:cNvSpPr>
            <p:nvPr/>
          </p:nvSpPr>
          <p:spPr bwMode="auto">
            <a:xfrm>
              <a:off x="703" y="4136"/>
              <a:ext cx="42" cy="49"/>
            </a:xfrm>
            <a:custGeom>
              <a:avLst/>
              <a:gdLst/>
              <a:ahLst/>
              <a:cxnLst>
                <a:cxn ang="0">
                  <a:pos x="11" y="21"/>
                </a:cxn>
                <a:cxn ang="0">
                  <a:pos x="7" y="21"/>
                </a:cxn>
                <a:cxn ang="0">
                  <a:pos x="7" y="15"/>
                </a:cxn>
                <a:cxn ang="0">
                  <a:pos x="7" y="15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2" y="5"/>
                </a:cxn>
                <a:cxn ang="0">
                  <a:pos x="14" y="4"/>
                </a:cxn>
                <a:cxn ang="0">
                  <a:pos x="17" y="5"/>
                </a:cxn>
                <a:cxn ang="0">
                  <a:pos x="18" y="9"/>
                </a:cxn>
                <a:cxn ang="0">
                  <a:pos x="18" y="11"/>
                </a:cxn>
                <a:cxn ang="0">
                  <a:pos x="17" y="15"/>
                </a:cxn>
                <a:cxn ang="0">
                  <a:pos x="14" y="17"/>
                </a:cxn>
                <a:cxn ang="0">
                  <a:pos x="12" y="16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1" y="2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5" y="7"/>
                </a:cxn>
                <a:cxn ang="0">
                  <a:pos x="4" y="8"/>
                </a:cxn>
                <a:cxn ang="0">
                  <a:pos x="4" y="10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4" y="13"/>
                </a:cxn>
                <a:cxn ang="0">
                  <a:pos x="14" y="10"/>
                </a:cxn>
                <a:cxn ang="0">
                  <a:pos x="14" y="8"/>
                </a:cxn>
                <a:cxn ang="0">
                  <a:pos x="12" y="7"/>
                </a:cxn>
                <a:cxn ang="0">
                  <a:pos x="11" y="8"/>
                </a:cxn>
                <a:cxn ang="0">
                  <a:pos x="11" y="10"/>
                </a:cxn>
              </a:cxnLst>
              <a:rect l="0" t="0" r="r" b="b"/>
              <a:pathLst>
                <a:path w="18" h="21">
                  <a:moveTo>
                    <a:pt x="11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6" y="16"/>
                    <a:pt x="6" y="16"/>
                  </a:cubicBezTo>
                  <a:cubicBezTo>
                    <a:pt x="5" y="16"/>
                    <a:pt x="5" y="17"/>
                    <a:pt x="4" y="17"/>
                  </a:cubicBezTo>
                  <a:cubicBezTo>
                    <a:pt x="2" y="17"/>
                    <a:pt x="1" y="16"/>
                    <a:pt x="1" y="15"/>
                  </a:cubicBezTo>
                  <a:cubicBezTo>
                    <a:pt x="0" y="15"/>
                    <a:pt x="0" y="13"/>
                    <a:pt x="0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4"/>
                    <a:pt x="4" y="4"/>
                  </a:cubicBezTo>
                  <a:cubicBezTo>
                    <a:pt x="5" y="4"/>
                    <a:pt x="5" y="5"/>
                    <a:pt x="6" y="5"/>
                  </a:cubicBezTo>
                  <a:cubicBezTo>
                    <a:pt x="6" y="5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5"/>
                    <a:pt x="12" y="5"/>
                  </a:cubicBezTo>
                  <a:cubicBezTo>
                    <a:pt x="12" y="5"/>
                    <a:pt x="13" y="4"/>
                    <a:pt x="14" y="4"/>
                  </a:cubicBezTo>
                  <a:cubicBezTo>
                    <a:pt x="15" y="4"/>
                    <a:pt x="16" y="5"/>
                    <a:pt x="17" y="5"/>
                  </a:cubicBezTo>
                  <a:cubicBezTo>
                    <a:pt x="17" y="6"/>
                    <a:pt x="18" y="7"/>
                    <a:pt x="18" y="9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3"/>
                    <a:pt x="18" y="15"/>
                    <a:pt x="17" y="15"/>
                  </a:cubicBezTo>
                  <a:cubicBezTo>
                    <a:pt x="16" y="16"/>
                    <a:pt x="15" y="17"/>
                    <a:pt x="14" y="17"/>
                  </a:cubicBezTo>
                  <a:cubicBezTo>
                    <a:pt x="13" y="17"/>
                    <a:pt x="12" y="16"/>
                    <a:pt x="12" y="16"/>
                  </a:cubicBezTo>
                  <a:cubicBezTo>
                    <a:pt x="11" y="16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11" y="21"/>
                  </a:lnTo>
                  <a:close/>
                  <a:moveTo>
                    <a:pt x="7" y="10"/>
                  </a:moveTo>
                  <a:cubicBezTo>
                    <a:pt x="7" y="9"/>
                    <a:pt x="7" y="8"/>
                    <a:pt x="7" y="8"/>
                  </a:cubicBezTo>
                  <a:cubicBezTo>
                    <a:pt x="6" y="8"/>
                    <a:pt x="6" y="7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4"/>
                    <a:pt x="5" y="14"/>
                  </a:cubicBezTo>
                  <a:cubicBezTo>
                    <a:pt x="6" y="14"/>
                    <a:pt x="7" y="13"/>
                    <a:pt x="7" y="13"/>
                  </a:cubicBezTo>
                  <a:cubicBezTo>
                    <a:pt x="7" y="12"/>
                    <a:pt x="7" y="12"/>
                    <a:pt x="7" y="10"/>
                  </a:cubicBezTo>
                  <a:close/>
                  <a:moveTo>
                    <a:pt x="11" y="10"/>
                  </a:moveTo>
                  <a:cubicBezTo>
                    <a:pt x="11" y="11"/>
                    <a:pt x="11" y="12"/>
                    <a:pt x="11" y="12"/>
                  </a:cubicBezTo>
                  <a:cubicBezTo>
                    <a:pt x="11" y="13"/>
                    <a:pt x="11" y="14"/>
                    <a:pt x="12" y="14"/>
                  </a:cubicBezTo>
                  <a:cubicBezTo>
                    <a:pt x="13" y="14"/>
                    <a:pt x="13" y="13"/>
                    <a:pt x="14" y="13"/>
                  </a:cubicBezTo>
                  <a:cubicBezTo>
                    <a:pt x="14" y="13"/>
                    <a:pt x="14" y="12"/>
                    <a:pt x="14" y="10"/>
                  </a:cubicBezTo>
                  <a:cubicBezTo>
                    <a:pt x="14" y="9"/>
                    <a:pt x="14" y="8"/>
                    <a:pt x="14" y="8"/>
                  </a:cubicBezTo>
                  <a:cubicBezTo>
                    <a:pt x="13" y="8"/>
                    <a:pt x="13" y="7"/>
                    <a:pt x="12" y="7"/>
                  </a:cubicBezTo>
                  <a:cubicBezTo>
                    <a:pt x="12" y="7"/>
                    <a:pt x="11" y="8"/>
                    <a:pt x="11" y="8"/>
                  </a:cubicBezTo>
                  <a:cubicBezTo>
                    <a:pt x="11" y="8"/>
                    <a:pt x="11" y="9"/>
                    <a:pt x="11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3" name="Freeform 23"/>
            <p:cNvSpPr>
              <a:spLocks noEditPoints="1"/>
            </p:cNvSpPr>
            <p:nvPr/>
          </p:nvSpPr>
          <p:spPr bwMode="auto">
            <a:xfrm>
              <a:off x="749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4" name="Freeform 24"/>
            <p:cNvSpPr>
              <a:spLocks noEditPoints="1"/>
            </p:cNvSpPr>
            <p:nvPr/>
          </p:nvSpPr>
          <p:spPr bwMode="auto">
            <a:xfrm>
              <a:off x="779" y="4146"/>
              <a:ext cx="28" cy="39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4" y="17"/>
                </a:cxn>
                <a:cxn ang="0">
                  <a:pos x="0" y="17"/>
                </a:cxn>
                <a:cxn ang="0">
                  <a:pos x="0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11" y="11"/>
                </a:cxn>
                <a:cxn ang="0">
                  <a:pos x="8" y="13"/>
                </a:cxn>
                <a:cxn ang="0">
                  <a:pos x="6" y="12"/>
                </a:cxn>
                <a:cxn ang="0">
                  <a:pos x="4" y="11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7">
                  <a:moveTo>
                    <a:pt x="4" y="11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3"/>
                    <a:pt x="6" y="12"/>
                    <a:pt x="6" y="12"/>
                  </a:cubicBezTo>
                  <a:cubicBezTo>
                    <a:pt x="5" y="12"/>
                    <a:pt x="5" y="11"/>
                    <a:pt x="4" y="11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auto">
            <a:xfrm>
              <a:off x="812" y="4148"/>
              <a:ext cx="34" cy="25"/>
            </a:xfrm>
            <a:custGeom>
              <a:avLst/>
              <a:gdLst/>
              <a:ahLst/>
              <a:cxnLst>
                <a:cxn ang="0">
                  <a:pos x="14" y="25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34" y="25"/>
                </a:cxn>
                <a:cxn ang="0">
                  <a:pos x="28" y="25"/>
                </a:cxn>
                <a:cxn ang="0">
                  <a:pos x="28" y="7"/>
                </a:cxn>
                <a:cxn ang="0">
                  <a:pos x="28" y="7"/>
                </a:cxn>
                <a:cxn ang="0">
                  <a:pos x="21" y="25"/>
                </a:cxn>
                <a:cxn ang="0">
                  <a:pos x="14" y="25"/>
                </a:cxn>
              </a:cxnLst>
              <a:rect l="0" t="0" r="r" b="b"/>
              <a:pathLst>
                <a:path w="34" h="25">
                  <a:moveTo>
                    <a:pt x="14" y="25"/>
                  </a:moveTo>
                  <a:lnTo>
                    <a:pt x="9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34" y="25"/>
                  </a:lnTo>
                  <a:lnTo>
                    <a:pt x="28" y="25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1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6" name="Freeform 26"/>
            <p:cNvSpPr>
              <a:spLocks noEditPoints="1"/>
            </p:cNvSpPr>
            <p:nvPr/>
          </p:nvSpPr>
          <p:spPr bwMode="auto">
            <a:xfrm>
              <a:off x="853" y="4146"/>
              <a:ext cx="26" cy="30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7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3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5" y="13"/>
                    <a:pt x="4" y="13"/>
                  </a:cubicBezTo>
                  <a:cubicBezTo>
                    <a:pt x="2" y="13"/>
                    <a:pt x="1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" y="5"/>
                    <a:pt x="2" y="5"/>
                    <a:pt x="4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7" y="12"/>
                    <a:pt x="7" y="12"/>
                    <a:pt x="7" y="12"/>
                  </a:cubicBezTo>
                  <a:lnTo>
                    <a:pt x="7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3" y="8"/>
                    <a:pt x="3" y="9"/>
                  </a:cubicBezTo>
                  <a:cubicBezTo>
                    <a:pt x="3" y="9"/>
                    <a:pt x="3" y="9"/>
                    <a:pt x="4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auto">
            <a:xfrm>
              <a:off x="883" y="4148"/>
              <a:ext cx="31" cy="32"/>
            </a:xfrm>
            <a:custGeom>
              <a:avLst/>
              <a:gdLst/>
              <a:ahLst/>
              <a:cxnLst>
                <a:cxn ang="0">
                  <a:pos x="10" y="21"/>
                </a:cxn>
                <a:cxn ang="0">
                  <a:pos x="19" y="21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1"/>
                </a:cxn>
                <a:cxn ang="0">
                  <a:pos x="31" y="21"/>
                </a:cxn>
                <a:cxn ang="0">
                  <a:pos x="31" y="32"/>
                </a:cxn>
                <a:cxn ang="0">
                  <a:pos x="21" y="32"/>
                </a:cxn>
                <a:cxn ang="0">
                  <a:pos x="21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21"/>
                </a:cxn>
              </a:cxnLst>
              <a:rect l="0" t="0" r="r" b="b"/>
              <a:pathLst>
                <a:path w="31" h="32">
                  <a:moveTo>
                    <a:pt x="10" y="21"/>
                  </a:moveTo>
                  <a:lnTo>
                    <a:pt x="19" y="21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1"/>
                  </a:lnTo>
                  <a:lnTo>
                    <a:pt x="31" y="21"/>
                  </a:lnTo>
                  <a:lnTo>
                    <a:pt x="31" y="32"/>
                  </a:lnTo>
                  <a:lnTo>
                    <a:pt x="21" y="32"/>
                  </a:lnTo>
                  <a:lnTo>
                    <a:pt x="21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8" name="Freeform 28"/>
            <p:cNvSpPr>
              <a:spLocks/>
            </p:cNvSpPr>
            <p:nvPr/>
          </p:nvSpPr>
          <p:spPr bwMode="auto">
            <a:xfrm>
              <a:off x="918" y="4148"/>
              <a:ext cx="26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6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9" name="Freeform 29"/>
            <p:cNvSpPr>
              <a:spLocks noEditPoints="1"/>
            </p:cNvSpPr>
            <p:nvPr/>
          </p:nvSpPr>
          <p:spPr bwMode="auto">
            <a:xfrm>
              <a:off x="948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0" name="Freeform 30"/>
            <p:cNvSpPr>
              <a:spLocks/>
            </p:cNvSpPr>
            <p:nvPr/>
          </p:nvSpPr>
          <p:spPr bwMode="auto">
            <a:xfrm>
              <a:off x="978" y="4148"/>
              <a:ext cx="28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8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1" name="Freeform 31"/>
            <p:cNvSpPr>
              <a:spLocks/>
            </p:cNvSpPr>
            <p:nvPr/>
          </p:nvSpPr>
          <p:spPr bwMode="auto">
            <a:xfrm>
              <a:off x="101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2" name="Freeform 32"/>
            <p:cNvSpPr>
              <a:spLocks noEditPoints="1"/>
            </p:cNvSpPr>
            <p:nvPr/>
          </p:nvSpPr>
          <p:spPr bwMode="auto">
            <a:xfrm>
              <a:off x="1041" y="4146"/>
              <a:ext cx="27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2" y="6"/>
                </a:cxn>
                <a:cxn ang="0">
                  <a:pos x="11" y="11"/>
                </a:cxn>
                <a:cxn ang="0">
                  <a:pos x="6" y="13"/>
                </a:cxn>
                <a:cxn ang="0">
                  <a:pos x="2" y="11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9" y="0"/>
                    <a:pt x="10" y="1"/>
                    <a:pt x="11" y="2"/>
                  </a:cubicBezTo>
                  <a:cubicBezTo>
                    <a:pt x="12" y="2"/>
                    <a:pt x="12" y="4"/>
                    <a:pt x="12" y="6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6" y="13"/>
                  </a:cubicBezTo>
                  <a:cubicBezTo>
                    <a:pt x="4" y="13"/>
                    <a:pt x="2" y="12"/>
                    <a:pt x="2" y="11"/>
                  </a:cubicBezTo>
                  <a:cubicBezTo>
                    <a:pt x="1" y="10"/>
                    <a:pt x="0" y="9"/>
                    <a:pt x="0" y="6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3" name="Freeform 33"/>
            <p:cNvSpPr>
              <a:spLocks noEditPoints="1"/>
            </p:cNvSpPr>
            <p:nvPr/>
          </p:nvSpPr>
          <p:spPr bwMode="auto">
            <a:xfrm>
              <a:off x="1073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4" name="Freeform 34"/>
            <p:cNvSpPr>
              <a:spLocks noEditPoints="1"/>
            </p:cNvSpPr>
            <p:nvPr/>
          </p:nvSpPr>
          <p:spPr bwMode="auto">
            <a:xfrm>
              <a:off x="1122" y="4146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8" y="12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3" y="13"/>
                    <a:pt x="2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2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3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8" y="12"/>
                    <a:pt x="8" y="12"/>
                    <a:pt x="8" y="12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8" y="9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5" name="Freeform 35"/>
            <p:cNvSpPr>
              <a:spLocks/>
            </p:cNvSpPr>
            <p:nvPr/>
          </p:nvSpPr>
          <p:spPr bwMode="auto">
            <a:xfrm>
              <a:off x="1154" y="4148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5"/>
                </a:cxn>
                <a:cxn ang="0">
                  <a:pos x="9" y="5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5"/>
                  </a:lnTo>
                  <a:lnTo>
                    <a:pt x="9" y="5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6" name="Freeform 36"/>
            <p:cNvSpPr>
              <a:spLocks noEditPoints="1"/>
            </p:cNvSpPr>
            <p:nvPr/>
          </p:nvSpPr>
          <p:spPr bwMode="auto">
            <a:xfrm>
              <a:off x="1177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9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9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7" name="Freeform 37"/>
            <p:cNvSpPr>
              <a:spLocks/>
            </p:cNvSpPr>
            <p:nvPr/>
          </p:nvSpPr>
          <p:spPr bwMode="auto">
            <a:xfrm>
              <a:off x="1207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8" name="Freeform 38"/>
            <p:cNvSpPr>
              <a:spLocks/>
            </p:cNvSpPr>
            <p:nvPr/>
          </p:nvSpPr>
          <p:spPr bwMode="auto">
            <a:xfrm>
              <a:off x="1237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9" name="Freeform 39"/>
            <p:cNvSpPr>
              <a:spLocks/>
            </p:cNvSpPr>
            <p:nvPr/>
          </p:nvSpPr>
          <p:spPr bwMode="auto">
            <a:xfrm>
              <a:off x="1263" y="4146"/>
              <a:ext cx="25" cy="30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1" y="5"/>
                </a:cxn>
              </a:cxnLst>
              <a:rect l="0" t="0" r="r" b="b"/>
              <a:pathLst>
                <a:path w="11" h="13">
                  <a:moveTo>
                    <a:pt x="11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7" y="0"/>
                    <a:pt x="9" y="1"/>
                    <a:pt x="9" y="1"/>
                  </a:cubicBezTo>
                  <a:cubicBezTo>
                    <a:pt x="10" y="2"/>
                    <a:pt x="11" y="3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0" name="Freeform 40"/>
            <p:cNvSpPr>
              <a:spLocks/>
            </p:cNvSpPr>
            <p:nvPr/>
          </p:nvSpPr>
          <p:spPr bwMode="auto">
            <a:xfrm>
              <a:off x="1290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1" name="Freeform 41"/>
            <p:cNvSpPr>
              <a:spLocks noEditPoints="1"/>
            </p:cNvSpPr>
            <p:nvPr/>
          </p:nvSpPr>
          <p:spPr bwMode="auto">
            <a:xfrm>
              <a:off x="1316" y="4148"/>
              <a:ext cx="25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1" y="3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10" y="6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6" y="6"/>
                </a:cxn>
                <a:cxn ang="0">
                  <a:pos x="4" y="6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0" y="1"/>
                    <a:pt x="11" y="2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6"/>
                    <a:pt x="10" y="6"/>
                  </a:cubicBezTo>
                  <a:cubicBezTo>
                    <a:pt x="11" y="6"/>
                    <a:pt x="11" y="7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1"/>
                    <a:pt x="7" y="11"/>
                  </a:cubicBezTo>
                  <a:lnTo>
                    <a:pt x="0" y="11"/>
                  </a:lnTo>
                  <a:close/>
                  <a:moveTo>
                    <a:pt x="4" y="2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lnTo>
                    <a:pt x="4" y="2"/>
                  </a:lnTo>
                  <a:close/>
                  <a:moveTo>
                    <a:pt x="4" y="6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6"/>
                    <a:pt x="6" y="6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2" name="Freeform 42"/>
            <p:cNvSpPr>
              <a:spLocks noEditPoints="1"/>
            </p:cNvSpPr>
            <p:nvPr/>
          </p:nvSpPr>
          <p:spPr bwMode="auto">
            <a:xfrm>
              <a:off x="1346" y="4146"/>
              <a:ext cx="25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3" name="Freeform 43"/>
            <p:cNvSpPr>
              <a:spLocks noEditPoints="1"/>
            </p:cNvSpPr>
            <p:nvPr/>
          </p:nvSpPr>
          <p:spPr bwMode="auto">
            <a:xfrm>
              <a:off x="1441" y="4132"/>
              <a:ext cx="9" cy="4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4"/>
                </a:cxn>
                <a:cxn ang="0">
                  <a:pos x="9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9" y="14"/>
                </a:cxn>
              </a:cxnLst>
              <a:rect l="0" t="0" r="r" b="b"/>
              <a:pathLst>
                <a:path w="9" h="41">
                  <a:moveTo>
                    <a:pt x="9" y="0"/>
                  </a:move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4"/>
                  </a:moveTo>
                  <a:lnTo>
                    <a:pt x="9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4" name="Freeform 44"/>
            <p:cNvSpPr>
              <a:spLocks/>
            </p:cNvSpPr>
            <p:nvPr/>
          </p:nvSpPr>
          <p:spPr bwMode="auto">
            <a:xfrm>
              <a:off x="1457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5" name="Freeform 45"/>
            <p:cNvSpPr>
              <a:spLocks/>
            </p:cNvSpPr>
            <p:nvPr/>
          </p:nvSpPr>
          <p:spPr bwMode="auto">
            <a:xfrm>
              <a:off x="1487" y="4132"/>
              <a:ext cx="18" cy="41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9"/>
                </a:cxn>
                <a:cxn ang="0">
                  <a:pos x="6" y="9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3" y="1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7" y="3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6" y="6"/>
                </a:cxn>
                <a:cxn ang="0">
                  <a:pos x="8" y="6"/>
                </a:cxn>
              </a:cxnLst>
              <a:rect l="0" t="0" r="r" b="b"/>
              <a:pathLst>
                <a:path w="8" h="18">
                  <a:moveTo>
                    <a:pt x="8" y="6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2" y="2"/>
                    <a:pt x="3" y="1"/>
                  </a:cubicBezTo>
                  <a:cubicBezTo>
                    <a:pt x="4" y="1"/>
                    <a:pt x="5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6" name="Freeform 46"/>
            <p:cNvSpPr>
              <a:spLocks noEditPoints="1"/>
            </p:cNvSpPr>
            <p:nvPr/>
          </p:nvSpPr>
          <p:spPr bwMode="auto">
            <a:xfrm>
              <a:off x="1508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8"/>
                    <a:pt x="5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7" name="Freeform 47"/>
            <p:cNvSpPr>
              <a:spLocks/>
            </p:cNvSpPr>
            <p:nvPr/>
          </p:nvSpPr>
          <p:spPr bwMode="auto">
            <a:xfrm>
              <a:off x="1542" y="4143"/>
              <a:ext cx="23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0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8" name="Freeform 48"/>
            <p:cNvSpPr>
              <a:spLocks/>
            </p:cNvSpPr>
            <p:nvPr/>
          </p:nvSpPr>
          <p:spPr bwMode="auto">
            <a:xfrm>
              <a:off x="1568" y="4143"/>
              <a:ext cx="44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0" y="1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8" y="1"/>
                </a:cxn>
                <a:cxn ang="0">
                  <a:pos x="19" y="5"/>
                </a:cxn>
                <a:cxn ang="0">
                  <a:pos x="19" y="13"/>
                </a:cxn>
                <a:cxn ang="0">
                  <a:pos x="15" y="13"/>
                </a:cxn>
                <a:cxn ang="0">
                  <a:pos x="15" y="6"/>
                </a:cxn>
                <a:cxn ang="0">
                  <a:pos x="15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9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1"/>
                    <a:pt x="11" y="2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3" y="1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7" y="0"/>
                    <a:pt x="18" y="1"/>
                    <a:pt x="18" y="1"/>
                  </a:cubicBezTo>
                  <a:cubicBezTo>
                    <a:pt x="19" y="2"/>
                    <a:pt x="19" y="3"/>
                    <a:pt x="19" y="5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9" name="Freeform 49"/>
            <p:cNvSpPr>
              <a:spLocks noEditPoints="1"/>
            </p:cNvSpPr>
            <p:nvPr/>
          </p:nvSpPr>
          <p:spPr bwMode="auto">
            <a:xfrm>
              <a:off x="1619" y="4143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7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2" y="13"/>
                    <a:pt x="1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6"/>
                    <a:pt x="2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lnTo>
                    <a:pt x="8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10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0" name="Freeform 50"/>
            <p:cNvSpPr>
              <a:spLocks/>
            </p:cNvSpPr>
            <p:nvPr/>
          </p:nvSpPr>
          <p:spPr bwMode="auto">
            <a:xfrm>
              <a:off x="1649" y="4139"/>
              <a:ext cx="25" cy="34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6"/>
                </a:cxn>
                <a:cxn ang="0">
                  <a:pos x="5" y="6"/>
                </a:cxn>
                <a:cxn ang="0">
                  <a:pos x="5" y="11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1"/>
                </a:cxn>
                <a:cxn ang="0">
                  <a:pos x="10" y="14"/>
                </a:cxn>
                <a:cxn ang="0">
                  <a:pos x="6" y="15"/>
                </a:cxn>
                <a:cxn ang="0">
                  <a:pos x="3" y="14"/>
                </a:cxn>
                <a:cxn ang="0">
                  <a:pos x="1" y="12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10" y="3"/>
                </a:cxn>
              </a:cxnLst>
              <a:rect l="0" t="0" r="r" b="b"/>
              <a:pathLst>
                <a:path w="11" h="15">
                  <a:moveTo>
                    <a:pt x="10" y="3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3"/>
                    <a:pt x="10" y="14"/>
                    <a:pt x="10" y="14"/>
                  </a:cubicBezTo>
                  <a:cubicBezTo>
                    <a:pt x="9" y="15"/>
                    <a:pt x="8" y="15"/>
                    <a:pt x="6" y="15"/>
                  </a:cubicBezTo>
                  <a:cubicBezTo>
                    <a:pt x="5" y="15"/>
                    <a:pt x="4" y="15"/>
                    <a:pt x="3" y="14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1" name="Freeform 51"/>
            <p:cNvSpPr>
              <a:spLocks noEditPoints="1"/>
            </p:cNvSpPr>
            <p:nvPr/>
          </p:nvSpPr>
          <p:spPr bwMode="auto">
            <a:xfrm>
              <a:off x="1676" y="4132"/>
              <a:ext cx="10" cy="4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4"/>
                </a:cxn>
                <a:cxn ang="0">
                  <a:pos x="10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10" y="14"/>
                </a:cxn>
              </a:cxnLst>
              <a:rect l="0" t="0" r="r" b="b"/>
              <a:pathLst>
                <a:path w="10" h="41">
                  <a:moveTo>
                    <a:pt x="10" y="0"/>
                  </a:moveTo>
                  <a:lnTo>
                    <a:pt x="10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close/>
                  <a:moveTo>
                    <a:pt x="10" y="14"/>
                  </a:moveTo>
                  <a:lnTo>
                    <a:pt x="10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2" name="Freeform 52"/>
            <p:cNvSpPr>
              <a:spLocks noEditPoints="1"/>
            </p:cNvSpPr>
            <p:nvPr/>
          </p:nvSpPr>
          <p:spPr bwMode="auto">
            <a:xfrm>
              <a:off x="1690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3" name="Freeform 53"/>
            <p:cNvSpPr>
              <a:spLocks/>
            </p:cNvSpPr>
            <p:nvPr/>
          </p:nvSpPr>
          <p:spPr bwMode="auto">
            <a:xfrm>
              <a:off x="1725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4" name="Freeform 54"/>
            <p:cNvSpPr>
              <a:spLocks noEditPoints="1"/>
            </p:cNvSpPr>
            <p:nvPr/>
          </p:nvSpPr>
          <p:spPr bwMode="auto">
            <a:xfrm>
              <a:off x="1776" y="4143"/>
              <a:ext cx="27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2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2" y="6"/>
                    <a:pt x="3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10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8" y="10"/>
                    <a:pt x="8" y="10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5" name="Freeform 55"/>
            <p:cNvSpPr>
              <a:spLocks noEditPoints="1"/>
            </p:cNvSpPr>
            <p:nvPr/>
          </p:nvSpPr>
          <p:spPr bwMode="auto">
            <a:xfrm>
              <a:off x="1808" y="4143"/>
              <a:ext cx="28" cy="42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1"/>
                </a:cxn>
                <a:cxn ang="0">
                  <a:pos x="12" y="1"/>
                </a:cxn>
                <a:cxn ang="0">
                  <a:pos x="12" y="12"/>
                </a:cxn>
                <a:cxn ang="0">
                  <a:pos x="11" y="17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1" y="14"/>
                </a:cxn>
                <a:cxn ang="0">
                  <a:pos x="4" y="14"/>
                </a:cxn>
                <a:cxn ang="0">
                  <a:pos x="5" y="15"/>
                </a:cxn>
                <a:cxn ang="0">
                  <a:pos x="6" y="15"/>
                </a:cxn>
                <a:cxn ang="0">
                  <a:pos x="8" y="15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7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8" y="3"/>
                </a:cxn>
                <a:cxn ang="0">
                  <a:pos x="8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7"/>
                </a:cxn>
              </a:cxnLst>
              <a:rect l="0" t="0" r="r" b="b"/>
              <a:pathLst>
                <a:path w="12" h="18">
                  <a:moveTo>
                    <a:pt x="8" y="3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5"/>
                    <a:pt x="12" y="16"/>
                    <a:pt x="11" y="17"/>
                  </a:cubicBezTo>
                  <a:cubicBezTo>
                    <a:pt x="10" y="18"/>
                    <a:pt x="9" y="18"/>
                    <a:pt x="6" y="18"/>
                  </a:cubicBezTo>
                  <a:cubicBezTo>
                    <a:pt x="4" y="18"/>
                    <a:pt x="3" y="18"/>
                    <a:pt x="2" y="18"/>
                  </a:cubicBezTo>
                  <a:cubicBezTo>
                    <a:pt x="1" y="17"/>
                    <a:pt x="1" y="16"/>
                    <a:pt x="1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7" y="15"/>
                    <a:pt x="8" y="15"/>
                    <a:pt x="8" y="15"/>
                  </a:cubicBezTo>
                  <a:cubicBezTo>
                    <a:pt x="8" y="15"/>
                    <a:pt x="8" y="14"/>
                    <a:pt x="8" y="1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6" y="13"/>
                    <a:pt x="6" y="13"/>
                    <a:pt x="5" y="13"/>
                  </a:cubicBezTo>
                  <a:cubicBezTo>
                    <a:pt x="3" y="13"/>
                    <a:pt x="1" y="12"/>
                    <a:pt x="1" y="11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8" y="1"/>
                    <a:pt x="8" y="2"/>
                    <a:pt x="8" y="3"/>
                  </a:cubicBezTo>
                  <a:close/>
                  <a:moveTo>
                    <a:pt x="8" y="7"/>
                  </a:moveTo>
                  <a:cubicBezTo>
                    <a:pt x="8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8" y="8"/>
                    <a:pt x="8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6" name="Freeform 56"/>
            <p:cNvSpPr>
              <a:spLocks noEditPoints="1"/>
            </p:cNvSpPr>
            <p:nvPr/>
          </p:nvSpPr>
          <p:spPr bwMode="auto">
            <a:xfrm>
              <a:off x="1840" y="4143"/>
              <a:ext cx="28" cy="30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4" y="7"/>
                </a:cxn>
                <a:cxn ang="0">
                  <a:pos x="5" y="10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8" y="9"/>
                </a:cxn>
                <a:cxn ang="0">
                  <a:pos x="12" y="9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1" y="2"/>
                </a:cxn>
                <a:cxn ang="0">
                  <a:pos x="12" y="7"/>
                </a:cxn>
                <a:cxn ang="0">
                  <a:pos x="4" y="5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9"/>
                    <a:pt x="4" y="9"/>
                    <a:pt x="5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1"/>
                    <a:pt x="12" y="12"/>
                    <a:pt x="10" y="12"/>
                  </a:cubicBezTo>
                  <a:cubicBezTo>
                    <a:pt x="10" y="13"/>
                    <a:pt x="8" y="13"/>
                    <a:pt x="6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2" y="3"/>
                    <a:pt x="12" y="4"/>
                    <a:pt x="12" y="7"/>
                  </a:cubicBezTo>
                  <a:close/>
                  <a:moveTo>
                    <a:pt x="4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7" name="Freeform 57"/>
            <p:cNvSpPr>
              <a:spLocks/>
            </p:cNvSpPr>
            <p:nvPr/>
          </p:nvSpPr>
          <p:spPr bwMode="auto">
            <a:xfrm>
              <a:off x="1873" y="4143"/>
              <a:ext cx="27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2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8" name="Freeform 58"/>
            <p:cNvSpPr>
              <a:spLocks/>
            </p:cNvSpPr>
            <p:nvPr/>
          </p:nvSpPr>
          <p:spPr bwMode="auto">
            <a:xfrm>
              <a:off x="1905" y="4143"/>
              <a:ext cx="28" cy="30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8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8"/>
                </a:cxn>
                <a:cxn ang="0">
                  <a:pos x="12" y="8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</a:cxnLst>
              <a:rect l="0" t="0" r="r" b="b"/>
              <a:pathLst>
                <a:path w="12" h="13">
                  <a:moveTo>
                    <a:pt x="12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5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1" y="11"/>
                    <a:pt x="10" y="12"/>
                  </a:cubicBezTo>
                  <a:cubicBezTo>
                    <a:pt x="9" y="13"/>
                    <a:pt x="8" y="13"/>
                    <a:pt x="6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3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9" name="Freeform 59"/>
            <p:cNvSpPr>
              <a:spLocks/>
            </p:cNvSpPr>
            <p:nvPr/>
          </p:nvSpPr>
          <p:spPr bwMode="auto">
            <a:xfrm>
              <a:off x="1933" y="4146"/>
              <a:ext cx="30" cy="3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1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0" y="13"/>
                </a:cxn>
                <a:cxn ang="0">
                  <a:pos x="8" y="16"/>
                </a:cxn>
                <a:cxn ang="0">
                  <a:pos x="5" y="17"/>
                </a:cxn>
                <a:cxn ang="0">
                  <a:pos x="3" y="17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13" h="17">
                  <a:moveTo>
                    <a:pt x="5" y="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9" y="16"/>
                    <a:pt x="8" y="16"/>
                  </a:cubicBezTo>
                  <a:cubicBezTo>
                    <a:pt x="8" y="17"/>
                    <a:pt x="6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0" name="Freeform 60"/>
            <p:cNvSpPr>
              <a:spLocks/>
            </p:cNvSpPr>
            <p:nvPr/>
          </p:nvSpPr>
          <p:spPr bwMode="auto">
            <a:xfrm>
              <a:off x="2109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1" name="Freeform 61"/>
            <p:cNvSpPr>
              <a:spLocks noEditPoints="1"/>
            </p:cNvSpPr>
            <p:nvPr/>
          </p:nvSpPr>
          <p:spPr bwMode="auto">
            <a:xfrm>
              <a:off x="2143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2" y="9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4" y="10"/>
                    <a:pt x="3" y="10"/>
                    <a:pt x="2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1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9" y="7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2" name="Freeform 62"/>
            <p:cNvSpPr>
              <a:spLocks noEditPoints="1"/>
            </p:cNvSpPr>
            <p:nvPr/>
          </p:nvSpPr>
          <p:spPr bwMode="auto">
            <a:xfrm>
              <a:off x="2180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4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8" y="7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3" name="Freeform 63"/>
            <p:cNvSpPr>
              <a:spLocks/>
            </p:cNvSpPr>
            <p:nvPr/>
          </p:nvSpPr>
          <p:spPr bwMode="auto">
            <a:xfrm>
              <a:off x="2215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6" y="37"/>
                </a:cxn>
                <a:cxn ang="0">
                  <a:pos x="16" y="9"/>
                </a:cxn>
                <a:cxn ang="0">
                  <a:pos x="7" y="19"/>
                </a:cxn>
                <a:cxn ang="0">
                  <a:pos x="0" y="12"/>
                </a:cxn>
                <a:cxn ang="0">
                  <a:pos x="14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6" y="37"/>
                  </a:lnTo>
                  <a:lnTo>
                    <a:pt x="16" y="9"/>
                  </a:lnTo>
                  <a:lnTo>
                    <a:pt x="7" y="19"/>
                  </a:lnTo>
                  <a:lnTo>
                    <a:pt x="0" y="12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4" name="Freeform 64"/>
            <p:cNvSpPr>
              <a:spLocks/>
            </p:cNvSpPr>
            <p:nvPr/>
          </p:nvSpPr>
          <p:spPr bwMode="auto">
            <a:xfrm>
              <a:off x="2252" y="4134"/>
              <a:ext cx="30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5" y="8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5" name="Freeform 65"/>
            <p:cNvSpPr>
              <a:spLocks/>
            </p:cNvSpPr>
            <p:nvPr/>
          </p:nvSpPr>
          <p:spPr bwMode="auto">
            <a:xfrm>
              <a:off x="2289" y="4134"/>
              <a:ext cx="28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11" y="6"/>
                </a:cxn>
                <a:cxn ang="0">
                  <a:pos x="12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5" y="5"/>
                    <a:pt x="6" y="5"/>
                    <a:pt x="7" y="5"/>
                  </a:cubicBezTo>
                  <a:cubicBezTo>
                    <a:pt x="9" y="5"/>
                    <a:pt x="11" y="6"/>
                    <a:pt x="11" y="6"/>
                  </a:cubicBezTo>
                  <a:cubicBezTo>
                    <a:pt x="12" y="7"/>
                    <a:pt x="12" y="9"/>
                    <a:pt x="12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6" name="Freeform 66"/>
            <p:cNvSpPr>
              <a:spLocks/>
            </p:cNvSpPr>
            <p:nvPr/>
          </p:nvSpPr>
          <p:spPr bwMode="auto">
            <a:xfrm>
              <a:off x="2358" y="4134"/>
              <a:ext cx="33" cy="39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9" y="4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2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10" y="10"/>
                </a:cxn>
                <a:cxn ang="0">
                  <a:pos x="14" y="10"/>
                </a:cxn>
                <a:cxn ang="0">
                  <a:pos x="14" y="11"/>
                </a:cxn>
                <a:cxn ang="0">
                  <a:pos x="13" y="15"/>
                </a:cxn>
                <a:cxn ang="0">
                  <a:pos x="8" y="17"/>
                </a:cxn>
                <a:cxn ang="0">
                  <a:pos x="4" y="16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8" y="0"/>
                </a:cxn>
                <a:cxn ang="0">
                  <a:pos x="13" y="1"/>
                </a:cxn>
                <a:cxn ang="0">
                  <a:pos x="14" y="5"/>
                </a:cxn>
                <a:cxn ang="0">
                  <a:pos x="14" y="6"/>
                </a:cxn>
              </a:cxnLst>
              <a:rect l="0" t="0" r="r" b="b"/>
              <a:pathLst>
                <a:path w="14" h="17">
                  <a:moveTo>
                    <a:pt x="14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4"/>
                    <a:pt x="8" y="4"/>
                    <a:pt x="7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1"/>
                    <a:pt x="5" y="12"/>
                    <a:pt x="5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4" y="15"/>
                    <a:pt x="13" y="15"/>
                  </a:cubicBezTo>
                  <a:cubicBezTo>
                    <a:pt x="12" y="16"/>
                    <a:pt x="10" y="17"/>
                    <a:pt x="8" y="17"/>
                  </a:cubicBezTo>
                  <a:cubicBezTo>
                    <a:pt x="6" y="17"/>
                    <a:pt x="4" y="17"/>
                    <a:pt x="4" y="16"/>
                  </a:cubicBezTo>
                  <a:cubicBezTo>
                    <a:pt x="2" y="16"/>
                    <a:pt x="2" y="16"/>
                    <a:pt x="1" y="15"/>
                  </a:cubicBezTo>
                  <a:cubicBezTo>
                    <a:pt x="0" y="14"/>
                    <a:pt x="0" y="12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3" y="0"/>
                    <a:pt x="5" y="0"/>
                    <a:pt x="8" y="0"/>
                  </a:cubicBezTo>
                  <a:cubicBezTo>
                    <a:pt x="10" y="0"/>
                    <a:pt x="12" y="0"/>
                    <a:pt x="13" y="1"/>
                  </a:cubicBezTo>
                  <a:cubicBezTo>
                    <a:pt x="14" y="2"/>
                    <a:pt x="14" y="3"/>
                    <a:pt x="14" y="5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7" name="Freeform 67"/>
            <p:cNvSpPr>
              <a:spLocks noEditPoints="1"/>
            </p:cNvSpPr>
            <p:nvPr/>
          </p:nvSpPr>
          <p:spPr bwMode="auto">
            <a:xfrm>
              <a:off x="239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8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8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8" name="Freeform 68"/>
            <p:cNvSpPr>
              <a:spLocks/>
            </p:cNvSpPr>
            <p:nvPr/>
          </p:nvSpPr>
          <p:spPr bwMode="auto">
            <a:xfrm>
              <a:off x="2425" y="4146"/>
              <a:ext cx="26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9" y="25"/>
                </a:cxn>
                <a:cxn ang="0">
                  <a:pos x="19" y="16"/>
                </a:cxn>
                <a:cxn ang="0">
                  <a:pos x="9" y="16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6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9" y="25"/>
                  </a:lnTo>
                  <a:lnTo>
                    <a:pt x="19" y="16"/>
                  </a:lnTo>
                  <a:lnTo>
                    <a:pt x="9" y="16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9" name="Freeform 69"/>
            <p:cNvSpPr>
              <a:spLocks/>
            </p:cNvSpPr>
            <p:nvPr/>
          </p:nvSpPr>
          <p:spPr bwMode="auto">
            <a:xfrm>
              <a:off x="2458" y="4146"/>
              <a:ext cx="25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9"/>
                </a:cxn>
                <a:cxn ang="0">
                  <a:pos x="9" y="9"/>
                </a:cxn>
                <a:cxn ang="0">
                  <a:pos x="13" y="0"/>
                </a:cxn>
                <a:cxn ang="0">
                  <a:pos x="23" y="0"/>
                </a:cxn>
                <a:cxn ang="0">
                  <a:pos x="16" y="11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9" y="16"/>
                </a:cxn>
                <a:cxn ang="0">
                  <a:pos x="6" y="16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25" h="25">
                  <a:moveTo>
                    <a:pt x="6" y="0"/>
                  </a:moveTo>
                  <a:lnTo>
                    <a:pt x="6" y="9"/>
                  </a:lnTo>
                  <a:lnTo>
                    <a:pt x="9" y="9"/>
                  </a:lnTo>
                  <a:lnTo>
                    <a:pt x="13" y="0"/>
                  </a:lnTo>
                  <a:lnTo>
                    <a:pt x="23" y="0"/>
                  </a:lnTo>
                  <a:lnTo>
                    <a:pt x="16" y="11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0" name="Freeform 70"/>
            <p:cNvSpPr>
              <a:spLocks/>
            </p:cNvSpPr>
            <p:nvPr/>
          </p:nvSpPr>
          <p:spPr bwMode="auto">
            <a:xfrm>
              <a:off x="2483" y="4146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7"/>
                </a:cxn>
                <a:cxn ang="0">
                  <a:pos x="16" y="7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7"/>
                  </a:lnTo>
                  <a:lnTo>
                    <a:pt x="16" y="7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1" name="Rectangle 71"/>
            <p:cNvSpPr>
              <a:spLocks noChangeArrowheads="1"/>
            </p:cNvSpPr>
            <p:nvPr/>
          </p:nvSpPr>
          <p:spPr bwMode="auto">
            <a:xfrm>
              <a:off x="250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2" name="Freeform 72"/>
            <p:cNvSpPr>
              <a:spLocks/>
            </p:cNvSpPr>
            <p:nvPr/>
          </p:nvSpPr>
          <p:spPr bwMode="auto">
            <a:xfrm>
              <a:off x="2538" y="4134"/>
              <a:ext cx="35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4" y="37"/>
                </a:cxn>
                <a:cxn ang="0">
                  <a:pos x="24" y="9"/>
                </a:cxn>
                <a:cxn ang="0">
                  <a:pos x="12" y="9"/>
                </a:cxn>
                <a:cxn ang="0">
                  <a:pos x="12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35" h="37">
                  <a:moveTo>
                    <a:pt x="0" y="0"/>
                  </a:moveTo>
                  <a:lnTo>
                    <a:pt x="35" y="0"/>
                  </a:lnTo>
                  <a:lnTo>
                    <a:pt x="35" y="37"/>
                  </a:lnTo>
                  <a:lnTo>
                    <a:pt x="24" y="37"/>
                  </a:lnTo>
                  <a:lnTo>
                    <a:pt x="24" y="9"/>
                  </a:lnTo>
                  <a:lnTo>
                    <a:pt x="12" y="9"/>
                  </a:lnTo>
                  <a:lnTo>
                    <a:pt x="12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3" name="Freeform 73"/>
            <p:cNvSpPr>
              <a:spLocks noEditPoints="1"/>
            </p:cNvSpPr>
            <p:nvPr/>
          </p:nvSpPr>
          <p:spPr bwMode="auto">
            <a:xfrm>
              <a:off x="2578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3" y="6"/>
                </a:cxn>
                <a:cxn ang="0">
                  <a:pos x="4" y="8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9" y="11"/>
                </a:cxn>
                <a:cxn ang="0">
                  <a:pos x="5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3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3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4" y="8"/>
                    <a:pt x="4" y="8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9" y="11"/>
                    <a:pt x="7" y="12"/>
                    <a:pt x="5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2"/>
                    <a:pt x="11" y="3"/>
                    <a:pt x="11" y="6"/>
                  </a:cubicBezTo>
                  <a:close/>
                  <a:moveTo>
                    <a:pt x="3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4" name="Freeform 74"/>
            <p:cNvSpPr>
              <a:spLocks/>
            </p:cNvSpPr>
            <p:nvPr/>
          </p:nvSpPr>
          <p:spPr bwMode="auto">
            <a:xfrm>
              <a:off x="2605" y="4146"/>
              <a:ext cx="21" cy="2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7"/>
                </a:cxn>
                <a:cxn ang="0">
                  <a:pos x="14" y="7"/>
                </a:cxn>
                <a:cxn ang="0">
                  <a:pos x="14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1" y="0"/>
                </a:cxn>
              </a:cxnLst>
              <a:rect l="0" t="0" r="r" b="b"/>
              <a:pathLst>
                <a:path w="21" h="25">
                  <a:moveTo>
                    <a:pt x="21" y="0"/>
                  </a:moveTo>
                  <a:lnTo>
                    <a:pt x="21" y="7"/>
                  </a:lnTo>
                  <a:lnTo>
                    <a:pt x="14" y="7"/>
                  </a:lnTo>
                  <a:lnTo>
                    <a:pt x="14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5" name="Freeform 75"/>
            <p:cNvSpPr>
              <a:spLocks noEditPoints="1"/>
            </p:cNvSpPr>
            <p:nvPr/>
          </p:nvSpPr>
          <p:spPr bwMode="auto">
            <a:xfrm>
              <a:off x="2629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6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4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2"/>
                    <a:pt x="11" y="3"/>
                    <a:pt x="11" y="6"/>
                  </a:cubicBezTo>
                  <a:close/>
                  <a:moveTo>
                    <a:pt x="4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6" name="Freeform 76"/>
            <p:cNvSpPr>
              <a:spLocks noEditPoints="1"/>
            </p:cNvSpPr>
            <p:nvPr/>
          </p:nvSpPr>
          <p:spPr bwMode="auto">
            <a:xfrm>
              <a:off x="2659" y="4146"/>
              <a:ext cx="25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1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5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1" y="3"/>
                    <a:pt x="11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10"/>
                    <a:pt x="10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7" name="Freeform 77"/>
            <p:cNvSpPr>
              <a:spLocks noEditPoints="1"/>
            </p:cNvSpPr>
            <p:nvPr/>
          </p:nvSpPr>
          <p:spPr bwMode="auto">
            <a:xfrm>
              <a:off x="2689" y="4134"/>
              <a:ext cx="27" cy="39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10" y="6"/>
                </a:cxn>
                <a:cxn ang="0">
                  <a:pos x="12" y="11"/>
                </a:cxn>
                <a:cxn ang="0">
                  <a:pos x="10" y="15"/>
                </a:cxn>
                <a:cxn ang="0">
                  <a:pos x="6" y="17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1" y="3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0" y="3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6" y="8"/>
                </a:cxn>
              </a:cxnLst>
              <a:rect l="0" t="0" r="r" b="b"/>
              <a:pathLst>
                <a:path w="12" h="17">
                  <a:moveTo>
                    <a:pt x="4" y="7"/>
                  </a:moveTo>
                  <a:cubicBezTo>
                    <a:pt x="4" y="7"/>
                    <a:pt x="4" y="6"/>
                    <a:pt x="5" y="6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8" y="5"/>
                    <a:pt x="10" y="6"/>
                    <a:pt x="10" y="6"/>
                  </a:cubicBezTo>
                  <a:cubicBezTo>
                    <a:pt x="11" y="7"/>
                    <a:pt x="12" y="9"/>
                    <a:pt x="12" y="11"/>
                  </a:cubicBezTo>
                  <a:cubicBezTo>
                    <a:pt x="12" y="13"/>
                    <a:pt x="11" y="15"/>
                    <a:pt x="10" y="15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5"/>
                  </a:cubicBezTo>
                  <a:cubicBezTo>
                    <a:pt x="1" y="14"/>
                    <a:pt x="0" y="13"/>
                    <a:pt x="0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4"/>
                    <a:pt x="1" y="3"/>
                  </a:cubicBezTo>
                  <a:cubicBezTo>
                    <a:pt x="2" y="2"/>
                    <a:pt x="4" y="1"/>
                    <a:pt x="6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"/>
                    <a:pt x="11" y="2"/>
                    <a:pt x="10" y="3"/>
                  </a:cubicBezTo>
                  <a:cubicBezTo>
                    <a:pt x="9" y="3"/>
                    <a:pt x="8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3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lnTo>
                    <a:pt x="4" y="7"/>
                  </a:lnTo>
                  <a:close/>
                  <a:moveTo>
                    <a:pt x="6" y="8"/>
                  </a:moveTo>
                  <a:cubicBezTo>
                    <a:pt x="5" y="8"/>
                    <a:pt x="5" y="8"/>
                    <a:pt x="4" y="9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7" y="14"/>
                    <a:pt x="7" y="14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7" y="9"/>
                  </a:cubicBezTo>
                  <a:cubicBezTo>
                    <a:pt x="7" y="8"/>
                    <a:pt x="7" y="8"/>
                    <a:pt x="6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8" name="Freeform 78"/>
            <p:cNvSpPr>
              <a:spLocks/>
            </p:cNvSpPr>
            <p:nvPr/>
          </p:nvSpPr>
          <p:spPr bwMode="auto">
            <a:xfrm>
              <a:off x="2716" y="4146"/>
              <a:ext cx="28" cy="3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9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9" y="12"/>
                </a:cxn>
                <a:cxn ang="0">
                  <a:pos x="8" y="16"/>
                </a:cxn>
                <a:cxn ang="0">
                  <a:pos x="4" y="17"/>
                </a:cxn>
                <a:cxn ang="0">
                  <a:pos x="3" y="16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5" y="13"/>
                </a:cxn>
                <a:cxn ang="0">
                  <a:pos x="6" y="11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2" h="17">
                  <a:moveTo>
                    <a:pt x="4" y="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9" y="15"/>
                    <a:pt x="8" y="16"/>
                  </a:cubicBezTo>
                  <a:cubicBezTo>
                    <a:pt x="7" y="16"/>
                    <a:pt x="6" y="17"/>
                    <a:pt x="4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5" y="14"/>
                    <a:pt x="5" y="14"/>
                    <a:pt x="5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9" name="Freeform 79"/>
            <p:cNvSpPr>
              <a:spLocks noEditPoints="1"/>
            </p:cNvSpPr>
            <p:nvPr/>
          </p:nvSpPr>
          <p:spPr bwMode="auto">
            <a:xfrm>
              <a:off x="2746" y="4146"/>
              <a:ext cx="28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6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8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2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7" y="12"/>
                    <a:pt x="6" y="12"/>
                    <a:pt x="6" y="11"/>
                  </a:cubicBezTo>
                  <a:cubicBezTo>
                    <a:pt x="5" y="11"/>
                    <a:pt x="5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7" y="9"/>
                    <a:pt x="7" y="9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0" name="Freeform 80"/>
            <p:cNvSpPr>
              <a:spLocks/>
            </p:cNvSpPr>
            <p:nvPr/>
          </p:nvSpPr>
          <p:spPr bwMode="auto">
            <a:xfrm>
              <a:off x="2779" y="4146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1" name="Freeform 81"/>
            <p:cNvSpPr>
              <a:spLocks/>
            </p:cNvSpPr>
            <p:nvPr/>
          </p:nvSpPr>
          <p:spPr bwMode="auto">
            <a:xfrm>
              <a:off x="2837" y="4146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2" name="Freeform 82"/>
            <p:cNvSpPr>
              <a:spLocks noEditPoints="1"/>
            </p:cNvSpPr>
            <p:nvPr/>
          </p:nvSpPr>
          <p:spPr bwMode="auto">
            <a:xfrm>
              <a:off x="2867" y="4146"/>
              <a:ext cx="27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1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3" name="Rectangle 83"/>
            <p:cNvSpPr>
              <a:spLocks noChangeArrowheads="1"/>
            </p:cNvSpPr>
            <p:nvPr/>
          </p:nvSpPr>
          <p:spPr bwMode="auto">
            <a:xfrm>
              <a:off x="2899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4" name="Freeform 84"/>
            <p:cNvSpPr>
              <a:spLocks/>
            </p:cNvSpPr>
            <p:nvPr/>
          </p:nvSpPr>
          <p:spPr bwMode="auto">
            <a:xfrm>
              <a:off x="2934" y="4134"/>
              <a:ext cx="37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4"/>
                </a:cxn>
                <a:cxn ang="0">
                  <a:pos x="14" y="14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21" y="19"/>
                </a:cxn>
                <a:cxn ang="0">
                  <a:pos x="37" y="37"/>
                </a:cxn>
                <a:cxn ang="0">
                  <a:pos x="23" y="37"/>
                </a:cxn>
                <a:cxn ang="0">
                  <a:pos x="14" y="23"/>
                </a:cxn>
                <a:cxn ang="0">
                  <a:pos x="9" y="23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7" h="37">
                  <a:moveTo>
                    <a:pt x="9" y="0"/>
                  </a:moveTo>
                  <a:lnTo>
                    <a:pt x="9" y="14"/>
                  </a:lnTo>
                  <a:lnTo>
                    <a:pt x="14" y="14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21" y="19"/>
                  </a:lnTo>
                  <a:lnTo>
                    <a:pt x="37" y="37"/>
                  </a:lnTo>
                  <a:lnTo>
                    <a:pt x="23" y="37"/>
                  </a:lnTo>
                  <a:lnTo>
                    <a:pt x="14" y="23"/>
                  </a:lnTo>
                  <a:lnTo>
                    <a:pt x="9" y="23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5" name="Freeform 85"/>
            <p:cNvSpPr>
              <a:spLocks/>
            </p:cNvSpPr>
            <p:nvPr/>
          </p:nvSpPr>
          <p:spPr bwMode="auto">
            <a:xfrm>
              <a:off x="2973" y="4134"/>
              <a:ext cx="3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25"/>
                </a:cxn>
                <a:cxn ang="0">
                  <a:pos x="9" y="25"/>
                </a:cxn>
                <a:cxn ang="0">
                  <a:pos x="21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5" y="37"/>
                </a:cxn>
                <a:cxn ang="0">
                  <a:pos x="25" y="14"/>
                </a:cxn>
                <a:cxn ang="0">
                  <a:pos x="25" y="14"/>
                </a:cxn>
                <a:cxn ang="0">
                  <a:pos x="14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5" h="37">
                  <a:moveTo>
                    <a:pt x="9" y="0"/>
                  </a:moveTo>
                  <a:lnTo>
                    <a:pt x="9" y="25"/>
                  </a:lnTo>
                  <a:lnTo>
                    <a:pt x="9" y="25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35" y="37"/>
                  </a:lnTo>
                  <a:lnTo>
                    <a:pt x="25" y="37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14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6" name="Freeform 86"/>
            <p:cNvSpPr>
              <a:spLocks/>
            </p:cNvSpPr>
            <p:nvPr/>
          </p:nvSpPr>
          <p:spPr bwMode="auto">
            <a:xfrm>
              <a:off x="3015" y="4134"/>
              <a:ext cx="46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3" y="23"/>
                </a:cxn>
                <a:cxn ang="0">
                  <a:pos x="23" y="23"/>
                </a:cxn>
                <a:cxn ang="0">
                  <a:pos x="30" y="0"/>
                </a:cxn>
                <a:cxn ang="0">
                  <a:pos x="46" y="0"/>
                </a:cxn>
                <a:cxn ang="0">
                  <a:pos x="46" y="37"/>
                </a:cxn>
                <a:cxn ang="0">
                  <a:pos x="37" y="37"/>
                </a:cxn>
                <a:cxn ang="0">
                  <a:pos x="37" y="9"/>
                </a:cxn>
                <a:cxn ang="0">
                  <a:pos x="37" y="9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46" h="37">
                  <a:moveTo>
                    <a:pt x="0" y="0"/>
                  </a:moveTo>
                  <a:lnTo>
                    <a:pt x="16" y="0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30" y="0"/>
                  </a:lnTo>
                  <a:lnTo>
                    <a:pt x="46" y="0"/>
                  </a:lnTo>
                  <a:lnTo>
                    <a:pt x="46" y="37"/>
                  </a:lnTo>
                  <a:lnTo>
                    <a:pt x="37" y="37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7" name="Freeform 87"/>
            <p:cNvSpPr>
              <a:spLocks noEditPoints="1"/>
            </p:cNvSpPr>
            <p:nvPr/>
          </p:nvSpPr>
          <p:spPr bwMode="auto">
            <a:xfrm>
              <a:off x="306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8" name="Freeform 88"/>
            <p:cNvSpPr>
              <a:spLocks/>
            </p:cNvSpPr>
            <p:nvPr/>
          </p:nvSpPr>
          <p:spPr bwMode="auto">
            <a:xfrm>
              <a:off x="3114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1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9" name="Freeform 89"/>
            <p:cNvSpPr>
              <a:spLocks noEditPoints="1"/>
            </p:cNvSpPr>
            <p:nvPr/>
          </p:nvSpPr>
          <p:spPr bwMode="auto">
            <a:xfrm>
              <a:off x="3151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lose/>
                  <a:moveTo>
                    <a:pt x="6" y="3"/>
                  </a:move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5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0" name="Freeform 90"/>
            <p:cNvSpPr>
              <a:spLocks/>
            </p:cNvSpPr>
            <p:nvPr/>
          </p:nvSpPr>
          <p:spPr bwMode="auto">
            <a:xfrm>
              <a:off x="3595" y="4146"/>
              <a:ext cx="25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16" y="9"/>
                </a:cxn>
                <a:cxn ang="0">
                  <a:pos x="25" y="9"/>
                </a:cxn>
                <a:cxn ang="0">
                  <a:pos x="25" y="16"/>
                </a:cxn>
                <a:cxn ang="0">
                  <a:pos x="16" y="16"/>
                </a:cxn>
                <a:cxn ang="0">
                  <a:pos x="16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5" h="25">
                  <a:moveTo>
                    <a:pt x="9" y="9"/>
                  </a:moveTo>
                  <a:lnTo>
                    <a:pt x="9" y="0"/>
                  </a:lnTo>
                  <a:lnTo>
                    <a:pt x="16" y="0"/>
                  </a:lnTo>
                  <a:lnTo>
                    <a:pt x="16" y="9"/>
                  </a:lnTo>
                  <a:lnTo>
                    <a:pt x="25" y="9"/>
                  </a:lnTo>
                  <a:lnTo>
                    <a:pt x="25" y="16"/>
                  </a:lnTo>
                  <a:lnTo>
                    <a:pt x="16" y="16"/>
                  </a:lnTo>
                  <a:lnTo>
                    <a:pt x="16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1" name="Freeform 91"/>
            <p:cNvSpPr>
              <a:spLocks/>
            </p:cNvSpPr>
            <p:nvPr/>
          </p:nvSpPr>
          <p:spPr bwMode="auto">
            <a:xfrm>
              <a:off x="362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2" name="Rectangle 92"/>
            <p:cNvSpPr>
              <a:spLocks noChangeArrowheads="1"/>
            </p:cNvSpPr>
            <p:nvPr/>
          </p:nvSpPr>
          <p:spPr bwMode="auto">
            <a:xfrm>
              <a:off x="3659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3" name="Freeform 93"/>
            <p:cNvSpPr>
              <a:spLocks noEditPoints="1"/>
            </p:cNvSpPr>
            <p:nvPr/>
          </p:nvSpPr>
          <p:spPr bwMode="auto">
            <a:xfrm>
              <a:off x="3690" y="4134"/>
              <a:ext cx="32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1" y="4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7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3" y="9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7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1"/>
                    <a:pt x="13" y="3"/>
                    <a:pt x="13" y="4"/>
                  </a:cubicBezTo>
                  <a:cubicBezTo>
                    <a:pt x="13" y="6"/>
                    <a:pt x="13" y="6"/>
                    <a:pt x="13" y="7"/>
                  </a:cubicBezTo>
                  <a:cubicBezTo>
                    <a:pt x="13" y="7"/>
                    <a:pt x="12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3" y="9"/>
                    <a:pt x="13" y="9"/>
                  </a:cubicBezTo>
                  <a:cubicBezTo>
                    <a:pt x="13" y="10"/>
                    <a:pt x="14" y="11"/>
                    <a:pt x="14" y="12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5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2" y="8"/>
                    <a:pt x="3" y="8"/>
                  </a:cubicBezTo>
                  <a:close/>
                  <a:moveTo>
                    <a:pt x="7" y="10"/>
                  </a:move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0" y="11"/>
                    <a:pt x="9" y="10"/>
                    <a:pt x="9" y="10"/>
                  </a:cubicBezTo>
                  <a:cubicBezTo>
                    <a:pt x="9" y="10"/>
                    <a:pt x="8" y="10"/>
                    <a:pt x="7" y="1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7"/>
                    <a:pt x="7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4" name="Freeform 94"/>
            <p:cNvSpPr>
              <a:spLocks/>
            </p:cNvSpPr>
            <p:nvPr/>
          </p:nvSpPr>
          <p:spPr bwMode="auto">
            <a:xfrm>
              <a:off x="3727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5" name="Freeform 95"/>
            <p:cNvSpPr>
              <a:spLocks/>
            </p:cNvSpPr>
            <p:nvPr/>
          </p:nvSpPr>
          <p:spPr bwMode="auto">
            <a:xfrm>
              <a:off x="3763" y="4134"/>
              <a:ext cx="28" cy="37"/>
            </a:xfrm>
            <a:custGeom>
              <a:avLst/>
              <a:gdLst/>
              <a:ahLst/>
              <a:cxnLst>
                <a:cxn ang="0">
                  <a:pos x="12" y="13"/>
                </a:cxn>
                <a:cxn ang="0">
                  <a:pos x="12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1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2" y="13"/>
                </a:cxn>
              </a:cxnLst>
              <a:rect l="0" t="0" r="r" b="b"/>
              <a:pathLst>
                <a:path w="12" h="16">
                  <a:moveTo>
                    <a:pt x="12" y="13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8"/>
                    <a:pt x="11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2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6" name="Rectangle 96"/>
            <p:cNvSpPr>
              <a:spLocks noChangeArrowheads="1"/>
            </p:cNvSpPr>
            <p:nvPr/>
          </p:nvSpPr>
          <p:spPr bwMode="auto">
            <a:xfrm>
              <a:off x="379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7" name="Freeform 97"/>
            <p:cNvSpPr>
              <a:spLocks/>
            </p:cNvSpPr>
            <p:nvPr/>
          </p:nvSpPr>
          <p:spPr bwMode="auto">
            <a:xfrm>
              <a:off x="3828" y="4134"/>
              <a:ext cx="30" cy="39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7" y="17"/>
                </a:cxn>
                <a:cxn ang="0">
                  <a:pos x="3" y="16"/>
                </a:cxn>
                <a:cxn ang="0">
                  <a:pos x="1" y="15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5" y="10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</a:cxnLst>
              <a:rect l="0" t="0" r="r" b="b"/>
              <a:pathLst>
                <a:path w="13" h="17">
                  <a:moveTo>
                    <a:pt x="4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2"/>
                    <a:pt x="13" y="4"/>
                  </a:cubicBezTo>
                  <a:cubicBezTo>
                    <a:pt x="13" y="5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7" y="17"/>
                  </a:cubicBezTo>
                  <a:cubicBezTo>
                    <a:pt x="5" y="17"/>
                    <a:pt x="4" y="17"/>
                    <a:pt x="3" y="16"/>
                  </a:cubicBezTo>
                  <a:cubicBezTo>
                    <a:pt x="2" y="16"/>
                    <a:pt x="1" y="16"/>
                    <a:pt x="1" y="15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8" name="Freeform 98"/>
            <p:cNvSpPr>
              <a:spLocks/>
            </p:cNvSpPr>
            <p:nvPr/>
          </p:nvSpPr>
          <p:spPr bwMode="auto">
            <a:xfrm>
              <a:off x="3863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2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5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5" y="12"/>
                    <a:pt x="5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9" name="Freeform 99"/>
            <p:cNvSpPr>
              <a:spLocks/>
            </p:cNvSpPr>
            <p:nvPr/>
          </p:nvSpPr>
          <p:spPr bwMode="auto">
            <a:xfrm>
              <a:off x="390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2" y="9"/>
                    <a:pt x="3" y="8"/>
                    <a:pt x="6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0" name="Rectangle 100"/>
            <p:cNvSpPr>
              <a:spLocks noChangeArrowheads="1"/>
            </p:cNvSpPr>
            <p:nvPr/>
          </p:nvSpPr>
          <p:spPr bwMode="auto">
            <a:xfrm>
              <a:off x="393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1" name="Freeform 101"/>
            <p:cNvSpPr>
              <a:spLocks noEditPoints="1"/>
            </p:cNvSpPr>
            <p:nvPr/>
          </p:nvSpPr>
          <p:spPr bwMode="auto">
            <a:xfrm>
              <a:off x="3965" y="4134"/>
              <a:ext cx="30" cy="39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7"/>
                </a:cxn>
                <a:cxn ang="0">
                  <a:pos x="7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3" h="17">
                  <a:moveTo>
                    <a:pt x="13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3" y="2"/>
                    <a:pt x="13" y="3"/>
                    <a:pt x="13" y="4"/>
                  </a:cubicBezTo>
                  <a:lnTo>
                    <a:pt x="13" y="5"/>
                  </a:lnTo>
                  <a:close/>
                  <a:moveTo>
                    <a:pt x="7" y="13"/>
                  </a:move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2" name="Freeform 102"/>
            <p:cNvSpPr>
              <a:spLocks noEditPoints="1"/>
            </p:cNvSpPr>
            <p:nvPr/>
          </p:nvSpPr>
          <p:spPr bwMode="auto">
            <a:xfrm>
              <a:off x="4002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3" name="Freeform 103"/>
            <p:cNvSpPr>
              <a:spLocks noEditPoints="1"/>
            </p:cNvSpPr>
            <p:nvPr/>
          </p:nvSpPr>
          <p:spPr bwMode="auto">
            <a:xfrm>
              <a:off x="4036" y="4134"/>
              <a:ext cx="33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3" y="23"/>
                </a:cxn>
                <a:cxn ang="0">
                  <a:pos x="33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19" y="37"/>
                </a:cxn>
                <a:cxn ang="0">
                  <a:pos x="19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30" y="0"/>
                </a:cxn>
                <a:cxn ang="0">
                  <a:pos x="19" y="23"/>
                </a:cxn>
                <a:cxn ang="0">
                  <a:pos x="19" y="7"/>
                </a:cxn>
                <a:cxn ang="0">
                  <a:pos x="19" y="7"/>
                </a:cxn>
                <a:cxn ang="0">
                  <a:pos x="7" y="23"/>
                </a:cxn>
                <a:cxn ang="0">
                  <a:pos x="19" y="23"/>
                </a:cxn>
              </a:cxnLst>
              <a:rect l="0" t="0" r="r" b="b"/>
              <a:pathLst>
                <a:path w="33" h="37">
                  <a:moveTo>
                    <a:pt x="30" y="0"/>
                  </a:moveTo>
                  <a:lnTo>
                    <a:pt x="30" y="23"/>
                  </a:lnTo>
                  <a:lnTo>
                    <a:pt x="33" y="23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19" y="37"/>
                  </a:lnTo>
                  <a:lnTo>
                    <a:pt x="19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30" y="0"/>
                  </a:lnTo>
                  <a:close/>
                  <a:moveTo>
                    <a:pt x="19" y="23"/>
                  </a:moveTo>
                  <a:lnTo>
                    <a:pt x="19" y="7"/>
                  </a:lnTo>
                  <a:lnTo>
                    <a:pt x="19" y="7"/>
                  </a:lnTo>
                  <a:lnTo>
                    <a:pt x="7" y="23"/>
                  </a:lnTo>
                  <a:lnTo>
                    <a:pt x="19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4" name="Freeform 104"/>
            <p:cNvSpPr>
              <a:spLocks noEditPoints="1"/>
            </p:cNvSpPr>
            <p:nvPr/>
          </p:nvSpPr>
          <p:spPr bwMode="auto">
            <a:xfrm>
              <a:off x="4073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5" name="Freeform 105"/>
            <p:cNvSpPr>
              <a:spLocks/>
            </p:cNvSpPr>
            <p:nvPr/>
          </p:nvSpPr>
          <p:spPr bwMode="auto">
            <a:xfrm>
              <a:off x="4145" y="4146"/>
              <a:ext cx="23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4" y="9"/>
                </a:cxn>
                <a:cxn ang="0">
                  <a:pos x="23" y="9"/>
                </a:cxn>
                <a:cxn ang="0">
                  <a:pos x="23" y="16"/>
                </a:cxn>
                <a:cxn ang="0">
                  <a:pos x="14" y="16"/>
                </a:cxn>
                <a:cxn ang="0">
                  <a:pos x="14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3" h="25">
                  <a:moveTo>
                    <a:pt x="9" y="9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4" y="9"/>
                  </a:lnTo>
                  <a:lnTo>
                    <a:pt x="23" y="9"/>
                  </a:lnTo>
                  <a:lnTo>
                    <a:pt x="23" y="16"/>
                  </a:lnTo>
                  <a:lnTo>
                    <a:pt x="14" y="16"/>
                  </a:lnTo>
                  <a:lnTo>
                    <a:pt x="14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6" name="Freeform 106"/>
            <p:cNvSpPr>
              <a:spLocks/>
            </p:cNvSpPr>
            <p:nvPr/>
          </p:nvSpPr>
          <p:spPr bwMode="auto">
            <a:xfrm>
              <a:off x="417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6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6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7" name="Rectangle 107"/>
            <p:cNvSpPr>
              <a:spLocks noChangeArrowheads="1"/>
            </p:cNvSpPr>
            <p:nvPr/>
          </p:nvSpPr>
          <p:spPr bwMode="auto">
            <a:xfrm>
              <a:off x="4210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8" name="Freeform 108"/>
            <p:cNvSpPr>
              <a:spLocks noEditPoints="1"/>
            </p:cNvSpPr>
            <p:nvPr/>
          </p:nvSpPr>
          <p:spPr bwMode="auto">
            <a:xfrm>
              <a:off x="4240" y="4134"/>
              <a:ext cx="32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23"/>
                </a:cxn>
                <a:cxn ang="0">
                  <a:pos x="32" y="23"/>
                </a:cxn>
                <a:cxn ang="0">
                  <a:pos x="32" y="30"/>
                </a:cxn>
                <a:cxn ang="0">
                  <a:pos x="27" y="30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18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27" y="0"/>
                </a:cxn>
                <a:cxn ang="0">
                  <a:pos x="18" y="23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7" y="23"/>
                </a:cxn>
                <a:cxn ang="0">
                  <a:pos x="18" y="23"/>
                </a:cxn>
              </a:cxnLst>
              <a:rect l="0" t="0" r="r" b="b"/>
              <a:pathLst>
                <a:path w="32" h="37">
                  <a:moveTo>
                    <a:pt x="27" y="0"/>
                  </a:moveTo>
                  <a:lnTo>
                    <a:pt x="27" y="23"/>
                  </a:lnTo>
                  <a:lnTo>
                    <a:pt x="32" y="23"/>
                  </a:lnTo>
                  <a:lnTo>
                    <a:pt x="32" y="30"/>
                  </a:lnTo>
                  <a:lnTo>
                    <a:pt x="27" y="30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18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27" y="0"/>
                  </a:lnTo>
                  <a:close/>
                  <a:moveTo>
                    <a:pt x="18" y="23"/>
                  </a:moveTo>
                  <a:lnTo>
                    <a:pt x="18" y="7"/>
                  </a:lnTo>
                  <a:lnTo>
                    <a:pt x="18" y="7"/>
                  </a:lnTo>
                  <a:lnTo>
                    <a:pt x="7" y="23"/>
                  </a:lnTo>
                  <a:lnTo>
                    <a:pt x="18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9" name="Freeform 109"/>
            <p:cNvSpPr>
              <a:spLocks noEditPoints="1"/>
            </p:cNvSpPr>
            <p:nvPr/>
          </p:nvSpPr>
          <p:spPr bwMode="auto">
            <a:xfrm>
              <a:off x="4277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8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6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8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7" y="10"/>
                    <a:pt x="6" y="10"/>
                    <a:pt x="5" y="10"/>
                  </a:cubicBezTo>
                  <a:cubicBezTo>
                    <a:pt x="3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3" y="17"/>
                    <a:pt x="1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6" y="7"/>
                  </a:moveTo>
                  <a:cubicBezTo>
                    <a:pt x="7" y="7"/>
                    <a:pt x="8" y="7"/>
                    <a:pt x="8" y="6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7"/>
                    <a:pt x="5" y="7"/>
                    <a:pt x="6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0" name="Freeform 110"/>
            <p:cNvSpPr>
              <a:spLocks/>
            </p:cNvSpPr>
            <p:nvPr/>
          </p:nvSpPr>
          <p:spPr bwMode="auto">
            <a:xfrm>
              <a:off x="4311" y="4134"/>
              <a:ext cx="30" cy="3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1" y="9"/>
                </a:cxn>
                <a:cxn ang="0">
                  <a:pos x="1" y="0"/>
                </a:cxn>
              </a:cxnLst>
              <a:rect l="0" t="0" r="r" b="b"/>
              <a:pathLst>
                <a:path w="13" h="17">
                  <a:moveTo>
                    <a:pt x="1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8" y="9"/>
                    <a:pt x="8" y="8"/>
                    <a:pt x="6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1" y="9"/>
                    <a:pt x="1" y="9"/>
                    <a:pt x="1" y="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1" name="Rectangle 111"/>
            <p:cNvSpPr>
              <a:spLocks noChangeArrowheads="1"/>
            </p:cNvSpPr>
            <p:nvPr/>
          </p:nvSpPr>
          <p:spPr bwMode="auto">
            <a:xfrm>
              <a:off x="4346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2" name="Freeform 112"/>
            <p:cNvSpPr>
              <a:spLocks/>
            </p:cNvSpPr>
            <p:nvPr/>
          </p:nvSpPr>
          <p:spPr bwMode="auto">
            <a:xfrm>
              <a:off x="4376" y="4134"/>
              <a:ext cx="30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9"/>
                </a:cxn>
                <a:cxn ang="0">
                  <a:pos x="16" y="37"/>
                </a:cxn>
                <a:cxn ang="0">
                  <a:pos x="7" y="37"/>
                </a:cxn>
                <a:cxn ang="0">
                  <a:pos x="1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30" y="0"/>
                </a:cxn>
              </a:cxnLst>
              <a:rect l="0" t="0" r="r" b="b"/>
              <a:pathLst>
                <a:path w="30" h="37">
                  <a:moveTo>
                    <a:pt x="30" y="0"/>
                  </a:moveTo>
                  <a:lnTo>
                    <a:pt x="30" y="9"/>
                  </a:lnTo>
                  <a:lnTo>
                    <a:pt x="16" y="37"/>
                  </a:lnTo>
                  <a:lnTo>
                    <a:pt x="7" y="37"/>
                  </a:lnTo>
                  <a:lnTo>
                    <a:pt x="1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3" name="Freeform 113"/>
            <p:cNvSpPr>
              <a:spLocks/>
            </p:cNvSpPr>
            <p:nvPr/>
          </p:nvSpPr>
          <p:spPr bwMode="auto">
            <a:xfrm>
              <a:off x="4413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4" name="Freeform 114"/>
            <p:cNvSpPr>
              <a:spLocks/>
            </p:cNvSpPr>
            <p:nvPr/>
          </p:nvSpPr>
          <p:spPr bwMode="auto">
            <a:xfrm>
              <a:off x="445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2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5" name="Rectangle 115"/>
            <p:cNvSpPr>
              <a:spLocks noChangeArrowheads="1"/>
            </p:cNvSpPr>
            <p:nvPr/>
          </p:nvSpPr>
          <p:spPr bwMode="auto">
            <a:xfrm>
              <a:off x="448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6" name="Freeform 116"/>
            <p:cNvSpPr>
              <a:spLocks/>
            </p:cNvSpPr>
            <p:nvPr/>
          </p:nvSpPr>
          <p:spPr bwMode="auto">
            <a:xfrm>
              <a:off x="4515" y="4134"/>
              <a:ext cx="27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7" y="0"/>
                </a:cxn>
              </a:cxnLst>
              <a:rect l="0" t="0" r="r" b="b"/>
              <a:pathLst>
                <a:path w="27" h="37">
                  <a:moveTo>
                    <a:pt x="27" y="0"/>
                  </a:moveTo>
                  <a:lnTo>
                    <a:pt x="27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7" name="Freeform 117"/>
            <p:cNvSpPr>
              <a:spLocks noEditPoints="1"/>
            </p:cNvSpPr>
            <p:nvPr/>
          </p:nvSpPr>
          <p:spPr bwMode="auto">
            <a:xfrm>
              <a:off x="4549" y="4134"/>
              <a:ext cx="33" cy="39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6"/>
                </a:cxn>
                <a:cxn ang="0">
                  <a:pos x="5" y="8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4" y="4"/>
                </a:cxn>
                <a:cxn ang="0">
                  <a:pos x="14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5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4" h="17">
                  <a:moveTo>
                    <a:pt x="14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5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2" y="0"/>
                    <a:pt x="12" y="1"/>
                  </a:cubicBezTo>
                  <a:cubicBezTo>
                    <a:pt x="13" y="2"/>
                    <a:pt x="14" y="3"/>
                    <a:pt x="14" y="4"/>
                  </a:cubicBezTo>
                  <a:lnTo>
                    <a:pt x="14" y="5"/>
                  </a:lnTo>
                  <a:close/>
                  <a:moveTo>
                    <a:pt x="7" y="13"/>
                  </a:move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8" name="Freeform 118"/>
            <p:cNvSpPr>
              <a:spLocks noEditPoints="1"/>
            </p:cNvSpPr>
            <p:nvPr/>
          </p:nvSpPr>
          <p:spPr bwMode="auto">
            <a:xfrm>
              <a:off x="4584" y="4134"/>
              <a:ext cx="35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5" y="23"/>
                </a:cxn>
                <a:cxn ang="0">
                  <a:pos x="35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21" y="37"/>
                </a:cxn>
                <a:cxn ang="0">
                  <a:pos x="21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6" y="0"/>
                </a:cxn>
                <a:cxn ang="0">
                  <a:pos x="30" y="0"/>
                </a:cxn>
                <a:cxn ang="0">
                  <a:pos x="21" y="23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9" y="23"/>
                </a:cxn>
                <a:cxn ang="0">
                  <a:pos x="21" y="23"/>
                </a:cxn>
              </a:cxnLst>
              <a:rect l="0" t="0" r="r" b="b"/>
              <a:pathLst>
                <a:path w="35" h="37">
                  <a:moveTo>
                    <a:pt x="30" y="0"/>
                  </a:moveTo>
                  <a:lnTo>
                    <a:pt x="30" y="23"/>
                  </a:lnTo>
                  <a:lnTo>
                    <a:pt x="35" y="23"/>
                  </a:lnTo>
                  <a:lnTo>
                    <a:pt x="35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21" y="37"/>
                  </a:lnTo>
                  <a:lnTo>
                    <a:pt x="21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6" y="0"/>
                  </a:lnTo>
                  <a:lnTo>
                    <a:pt x="30" y="0"/>
                  </a:lnTo>
                  <a:close/>
                  <a:moveTo>
                    <a:pt x="21" y="23"/>
                  </a:moveTo>
                  <a:lnTo>
                    <a:pt x="21" y="7"/>
                  </a:lnTo>
                  <a:lnTo>
                    <a:pt x="21" y="7"/>
                  </a:lnTo>
                  <a:lnTo>
                    <a:pt x="9" y="23"/>
                  </a:lnTo>
                  <a:lnTo>
                    <a:pt x="21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9" name="Freeform 119"/>
            <p:cNvSpPr>
              <a:spLocks noEditPoints="1"/>
            </p:cNvSpPr>
            <p:nvPr/>
          </p:nvSpPr>
          <p:spPr bwMode="auto">
            <a:xfrm>
              <a:off x="4621" y="4134"/>
              <a:ext cx="32" cy="3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2" y="1"/>
                </a:cxn>
                <a:cxn ang="0">
                  <a:pos x="14" y="6"/>
                </a:cxn>
                <a:cxn ang="0">
                  <a:pos x="14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0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0"/>
                </a:cxn>
                <a:cxn ang="0">
                  <a:pos x="10" y="6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7" y="0"/>
                  </a:move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4" y="3"/>
                    <a:pt x="14" y="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2" y="15"/>
                  </a:cubicBezTo>
                  <a:cubicBezTo>
                    <a:pt x="1" y="14"/>
                    <a:pt x="0" y="13"/>
                    <a:pt x="0" y="1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5" y="12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1"/>
                    <a:pt x="10" y="10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1" name="Freeform 131"/>
            <p:cNvSpPr>
              <a:spLocks/>
            </p:cNvSpPr>
            <p:nvPr/>
          </p:nvSpPr>
          <p:spPr bwMode="auto">
            <a:xfrm>
              <a:off x="4820" y="4146"/>
              <a:ext cx="39" cy="2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17" y="4"/>
                </a:cxn>
                <a:cxn ang="0">
                  <a:pos x="17" y="11"/>
                </a:cxn>
                <a:cxn ang="0">
                  <a:pos x="14" y="11"/>
                </a:cxn>
                <a:cxn ang="0">
                  <a:pos x="14" y="5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3" y="5"/>
                </a:cxn>
                <a:cxn ang="0">
                  <a:pos x="3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17" h="11">
                  <a:moveTo>
                    <a:pt x="3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1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1" y="1"/>
                    <a:pt x="11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7" y="1"/>
                    <a:pt x="17" y="2"/>
                    <a:pt x="17" y="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1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3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2" name="Freeform 132"/>
            <p:cNvSpPr>
              <a:spLocks noEditPoints="1"/>
            </p:cNvSpPr>
            <p:nvPr/>
          </p:nvSpPr>
          <p:spPr bwMode="auto">
            <a:xfrm>
              <a:off x="4864" y="4146"/>
              <a:ext cx="25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7"/>
                    <a:pt x="1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8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3" name="Freeform 133"/>
            <p:cNvSpPr>
              <a:spLocks noEditPoints="1"/>
            </p:cNvSpPr>
            <p:nvPr/>
          </p:nvSpPr>
          <p:spPr bwMode="auto">
            <a:xfrm>
              <a:off x="4896" y="4134"/>
              <a:ext cx="7" cy="3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12"/>
                </a:cxn>
                <a:cxn ang="0">
                  <a:pos x="7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7" y="12"/>
                </a:cxn>
              </a:cxnLst>
              <a:rect l="0" t="0" r="r" b="b"/>
              <a:pathLst>
                <a:path w="7" h="37">
                  <a:moveTo>
                    <a:pt x="7" y="0"/>
                  </a:move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close/>
                  <a:moveTo>
                    <a:pt x="7" y="12"/>
                  </a:moveTo>
                  <a:lnTo>
                    <a:pt x="7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4" name="Rectangle 134"/>
            <p:cNvSpPr>
              <a:spLocks noChangeArrowheads="1"/>
            </p:cNvSpPr>
            <p:nvPr/>
          </p:nvSpPr>
          <p:spPr bwMode="auto">
            <a:xfrm>
              <a:off x="4910" y="4134"/>
              <a:ext cx="7" cy="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5" name="Freeform 135"/>
            <p:cNvSpPr>
              <a:spLocks noEditPoints="1"/>
            </p:cNvSpPr>
            <p:nvPr/>
          </p:nvSpPr>
          <p:spPr bwMode="auto">
            <a:xfrm>
              <a:off x="4922" y="4134"/>
              <a:ext cx="36" cy="39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4"/>
                </a:cxn>
                <a:cxn ang="0">
                  <a:pos x="12" y="4"/>
                </a:cxn>
                <a:cxn ang="0">
                  <a:pos x="11" y="11"/>
                </a:cxn>
                <a:cxn ang="0">
                  <a:pos x="11" y="11"/>
                </a:cxn>
                <a:cxn ang="0">
                  <a:pos x="12" y="11"/>
                </a:cxn>
                <a:cxn ang="0">
                  <a:pos x="13" y="10"/>
                </a:cxn>
                <a:cxn ang="0">
                  <a:pos x="14" y="7"/>
                </a:cxn>
                <a:cxn ang="0">
                  <a:pos x="12" y="3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4" y="13"/>
                </a:cxn>
                <a:cxn ang="0">
                  <a:pos x="8" y="15"/>
                </a:cxn>
                <a:cxn ang="0">
                  <a:pos x="11" y="14"/>
                </a:cxn>
                <a:cxn ang="0">
                  <a:pos x="12" y="13"/>
                </a:cxn>
                <a:cxn ang="0">
                  <a:pos x="15" y="13"/>
                </a:cxn>
                <a:cxn ang="0">
                  <a:pos x="12" y="16"/>
                </a:cxn>
                <a:cxn ang="0">
                  <a:pos x="8" y="17"/>
                </a:cxn>
                <a:cxn ang="0">
                  <a:pos x="2" y="14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3" y="2"/>
                </a:cxn>
                <a:cxn ang="0">
                  <a:pos x="16" y="7"/>
                </a:cxn>
                <a:cxn ang="0">
                  <a:pos x="14" y="11"/>
                </a:cxn>
                <a:cxn ang="0">
                  <a:pos x="10" y="13"/>
                </a:cxn>
                <a:cxn ang="0">
                  <a:pos x="9" y="13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7" y="13"/>
                </a:cxn>
                <a:cxn ang="0">
                  <a:pos x="4" y="12"/>
                </a:cxn>
                <a:cxn ang="0">
                  <a:pos x="3" y="9"/>
                </a:cxn>
                <a:cxn ang="0">
                  <a:pos x="4" y="6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0" y="5"/>
                </a:cxn>
                <a:cxn ang="0">
                  <a:pos x="6" y="9"/>
                </a:cxn>
                <a:cxn ang="0">
                  <a:pos x="6" y="10"/>
                </a:cxn>
                <a:cxn ang="0">
                  <a:pos x="7" y="11"/>
                </a:cxn>
                <a:cxn ang="0">
                  <a:pos x="9" y="10"/>
                </a:cxn>
                <a:cxn ang="0">
                  <a:pos x="10" y="8"/>
                </a:cxn>
                <a:cxn ang="0">
                  <a:pos x="9" y="7"/>
                </a:cxn>
                <a:cxn ang="0">
                  <a:pos x="8" y="6"/>
                </a:cxn>
                <a:cxn ang="0">
                  <a:pos x="6" y="7"/>
                </a:cxn>
                <a:cxn ang="0">
                  <a:pos x="6" y="9"/>
                </a:cxn>
              </a:cxnLst>
              <a:rect l="0" t="0" r="r" b="b"/>
              <a:pathLst>
                <a:path w="16" h="17">
                  <a:moveTo>
                    <a:pt x="10" y="5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1"/>
                    <a:pt x="13" y="11"/>
                    <a:pt x="13" y="10"/>
                  </a:cubicBezTo>
                  <a:cubicBezTo>
                    <a:pt x="14" y="10"/>
                    <a:pt x="14" y="9"/>
                    <a:pt x="14" y="7"/>
                  </a:cubicBezTo>
                  <a:cubicBezTo>
                    <a:pt x="14" y="6"/>
                    <a:pt x="13" y="4"/>
                    <a:pt x="12" y="3"/>
                  </a:cubicBezTo>
                  <a:cubicBezTo>
                    <a:pt x="11" y="2"/>
                    <a:pt x="10" y="2"/>
                    <a:pt x="8" y="2"/>
                  </a:cubicBezTo>
                  <a:cubicBezTo>
                    <a:pt x="6" y="2"/>
                    <a:pt x="5" y="2"/>
                    <a:pt x="4" y="4"/>
                  </a:cubicBezTo>
                  <a:cubicBezTo>
                    <a:pt x="2" y="5"/>
                    <a:pt x="2" y="6"/>
                    <a:pt x="2" y="8"/>
                  </a:cubicBezTo>
                  <a:cubicBezTo>
                    <a:pt x="2" y="10"/>
                    <a:pt x="2" y="12"/>
                    <a:pt x="4" y="13"/>
                  </a:cubicBezTo>
                  <a:cubicBezTo>
                    <a:pt x="5" y="14"/>
                    <a:pt x="6" y="15"/>
                    <a:pt x="8" y="15"/>
                  </a:cubicBezTo>
                  <a:cubicBezTo>
                    <a:pt x="9" y="15"/>
                    <a:pt x="10" y="14"/>
                    <a:pt x="11" y="14"/>
                  </a:cubicBezTo>
                  <a:cubicBezTo>
                    <a:pt x="11" y="14"/>
                    <a:pt x="12" y="14"/>
                    <a:pt x="12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8" y="17"/>
                  </a:cubicBezTo>
                  <a:cubicBezTo>
                    <a:pt x="6" y="17"/>
                    <a:pt x="4" y="16"/>
                    <a:pt x="2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2"/>
                  </a:cubicBezTo>
                  <a:cubicBezTo>
                    <a:pt x="15" y="3"/>
                    <a:pt x="16" y="5"/>
                    <a:pt x="16" y="7"/>
                  </a:cubicBezTo>
                  <a:cubicBezTo>
                    <a:pt x="16" y="8"/>
                    <a:pt x="15" y="10"/>
                    <a:pt x="14" y="11"/>
                  </a:cubicBezTo>
                  <a:cubicBezTo>
                    <a:pt x="13" y="12"/>
                    <a:pt x="12" y="13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9" y="13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6" y="13"/>
                    <a:pt x="5" y="13"/>
                    <a:pt x="4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4" y="6"/>
                  </a:cubicBezTo>
                  <a:cubicBezTo>
                    <a:pt x="5" y="5"/>
                    <a:pt x="6" y="4"/>
                    <a:pt x="7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5"/>
                    <a:pt x="10" y="5"/>
                    <a:pt x="10" y="5"/>
                  </a:cubicBezTo>
                  <a:close/>
                  <a:moveTo>
                    <a:pt x="6" y="9"/>
                  </a:moveTo>
                  <a:cubicBezTo>
                    <a:pt x="6" y="9"/>
                    <a:pt x="6" y="10"/>
                    <a:pt x="6" y="10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8" y="11"/>
                    <a:pt x="9" y="10"/>
                    <a:pt x="9" y="10"/>
                  </a:cubicBezTo>
                  <a:cubicBezTo>
                    <a:pt x="9" y="9"/>
                    <a:pt x="10" y="9"/>
                    <a:pt x="10" y="8"/>
                  </a:cubicBezTo>
                  <a:cubicBezTo>
                    <a:pt x="10" y="8"/>
                    <a:pt x="9" y="7"/>
                    <a:pt x="9" y="7"/>
                  </a:cubicBezTo>
                  <a:cubicBezTo>
                    <a:pt x="9" y="7"/>
                    <a:pt x="8" y="6"/>
                    <a:pt x="8" y="6"/>
                  </a:cubicBezTo>
                  <a:cubicBezTo>
                    <a:pt x="7" y="6"/>
                    <a:pt x="7" y="7"/>
                    <a:pt x="6" y="7"/>
                  </a:cubicBezTo>
                  <a:cubicBezTo>
                    <a:pt x="6" y="8"/>
                    <a:pt x="6" y="8"/>
                    <a:pt x="6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6" name="Freeform 136"/>
            <p:cNvSpPr>
              <a:spLocks noEditPoints="1"/>
            </p:cNvSpPr>
            <p:nvPr/>
          </p:nvSpPr>
          <p:spPr bwMode="auto">
            <a:xfrm>
              <a:off x="4961" y="4146"/>
              <a:ext cx="25" cy="27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3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7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11"/>
                    <a:pt x="6" y="11"/>
                  </a:cubicBezTo>
                  <a:cubicBezTo>
                    <a:pt x="5" y="11"/>
                    <a:pt x="5" y="12"/>
                    <a:pt x="4" y="12"/>
                  </a:cubicBezTo>
                  <a:cubicBezTo>
                    <a:pt x="2" y="12"/>
                    <a:pt x="1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1" y="5"/>
                    <a:pt x="2" y="4"/>
                    <a:pt x="4" y="4"/>
                  </a:cubicBezTo>
                  <a:cubicBezTo>
                    <a:pt x="5" y="4"/>
                    <a:pt x="5" y="4"/>
                    <a:pt x="6" y="5"/>
                  </a:cubicBezTo>
                  <a:cubicBezTo>
                    <a:pt x="6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7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7" name="Freeform 137"/>
            <p:cNvSpPr>
              <a:spLocks noEditPoints="1"/>
            </p:cNvSpPr>
            <p:nvPr/>
          </p:nvSpPr>
          <p:spPr bwMode="auto">
            <a:xfrm>
              <a:off x="4991" y="4134"/>
              <a:ext cx="25" cy="39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16"/>
                </a:cxn>
                <a:cxn ang="0">
                  <a:pos x="7" y="16"/>
                </a:cxn>
                <a:cxn ang="0">
                  <a:pos x="8" y="14"/>
                </a:cxn>
                <a:cxn ang="0">
                  <a:pos x="7" y="14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7"/>
                </a:cxn>
                <a:cxn ang="0">
                  <a:pos x="7" y="11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1"/>
                </a:cxn>
              </a:cxnLst>
              <a:rect l="0" t="0" r="r" b="b"/>
              <a:pathLst>
                <a:path w="11" h="17">
                  <a:moveTo>
                    <a:pt x="7" y="7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6"/>
                    <a:pt x="6" y="16"/>
                  </a:cubicBezTo>
                  <a:cubicBezTo>
                    <a:pt x="6" y="16"/>
                    <a:pt x="5" y="17"/>
                    <a:pt x="4" y="17"/>
                  </a:cubicBezTo>
                  <a:cubicBezTo>
                    <a:pt x="3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5"/>
                    <a:pt x="7" y="6"/>
                    <a:pt x="7" y="7"/>
                  </a:cubicBezTo>
                  <a:close/>
                  <a:moveTo>
                    <a:pt x="7" y="11"/>
                  </a:moveTo>
                  <a:cubicBezTo>
                    <a:pt x="7" y="10"/>
                    <a:pt x="7" y="9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6" y="14"/>
                    <a:pt x="7" y="14"/>
                    <a:pt x="7" y="13"/>
                  </a:cubicBezTo>
                  <a:cubicBezTo>
                    <a:pt x="7" y="13"/>
                    <a:pt x="7" y="12"/>
                    <a:pt x="7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8" name="Freeform 138"/>
            <p:cNvSpPr>
              <a:spLocks/>
            </p:cNvSpPr>
            <p:nvPr/>
          </p:nvSpPr>
          <p:spPr bwMode="auto">
            <a:xfrm>
              <a:off x="5019" y="4146"/>
              <a:ext cx="27" cy="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0" y="25"/>
                </a:cxn>
                <a:cxn ang="0">
                  <a:pos x="7" y="2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18" y="0"/>
                </a:cxn>
                <a:cxn ang="0">
                  <a:pos x="27" y="0"/>
                </a:cxn>
              </a:cxnLst>
              <a:rect l="0" t="0" r="r" b="b"/>
              <a:pathLst>
                <a:path w="27" h="25">
                  <a:moveTo>
                    <a:pt x="27" y="0"/>
                  </a:moveTo>
                  <a:lnTo>
                    <a:pt x="20" y="25"/>
                  </a:lnTo>
                  <a:lnTo>
                    <a:pt x="7" y="25"/>
                  </a:lnTo>
                  <a:lnTo>
                    <a:pt x="0" y="0"/>
                  </a:lnTo>
                  <a:lnTo>
                    <a:pt x="9" y="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8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9" name="Freeform 139"/>
            <p:cNvSpPr>
              <a:spLocks noEditPoints="1"/>
            </p:cNvSpPr>
            <p:nvPr/>
          </p:nvSpPr>
          <p:spPr bwMode="auto">
            <a:xfrm>
              <a:off x="5049" y="4134"/>
              <a:ext cx="9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2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9" y="12"/>
                </a:cxn>
              </a:cxnLst>
              <a:rect l="0" t="0" r="r" b="b"/>
              <a:pathLst>
                <a:path w="9" h="37">
                  <a:moveTo>
                    <a:pt x="9" y="0"/>
                  </a:move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2"/>
                  </a:moveTo>
                  <a:lnTo>
                    <a:pt x="9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0" name="Freeform 140"/>
            <p:cNvSpPr>
              <a:spLocks/>
            </p:cNvSpPr>
            <p:nvPr/>
          </p:nvSpPr>
          <p:spPr bwMode="auto">
            <a:xfrm>
              <a:off x="5063" y="4146"/>
              <a:ext cx="25" cy="2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10" y="5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5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0" y="3"/>
                </a:cxn>
              </a:cxnLst>
              <a:rect l="0" t="0" r="r" b="b"/>
              <a:pathLst>
                <a:path w="11" h="12">
                  <a:moveTo>
                    <a:pt x="1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7" y="4"/>
                    <a:pt x="9" y="4"/>
                    <a:pt x="10" y="5"/>
                  </a:cubicBezTo>
                  <a:cubicBezTo>
                    <a:pt x="11" y="5"/>
                    <a:pt x="11" y="6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5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7"/>
                    <a:pt x="2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9" y="1"/>
                  </a:cubicBezTo>
                  <a:cubicBezTo>
                    <a:pt x="10" y="1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1" name="Rectangle 141"/>
            <p:cNvSpPr>
              <a:spLocks noChangeArrowheads="1"/>
            </p:cNvSpPr>
            <p:nvPr/>
          </p:nvSpPr>
          <p:spPr bwMode="auto">
            <a:xfrm>
              <a:off x="5093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2" name="Freeform 142"/>
            <p:cNvSpPr>
              <a:spLocks/>
            </p:cNvSpPr>
            <p:nvPr/>
          </p:nvSpPr>
          <p:spPr bwMode="auto">
            <a:xfrm>
              <a:off x="5109" y="4146"/>
              <a:ext cx="23" cy="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1"/>
                </a:cxn>
                <a:cxn ang="0">
                  <a:pos x="10" y="4"/>
                </a:cxn>
                <a:cxn ang="0">
                  <a:pos x="10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0" h="11">
                  <a:moveTo>
                    <a:pt x="4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10" y="2"/>
                    <a:pt x="10" y="3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3" name="Freeform 143"/>
            <p:cNvSpPr>
              <a:spLocks/>
            </p:cNvSpPr>
            <p:nvPr/>
          </p:nvSpPr>
          <p:spPr bwMode="auto">
            <a:xfrm>
              <a:off x="5134" y="4146"/>
              <a:ext cx="26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7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8"/>
                  </a:cubicBezTo>
                  <a:cubicBezTo>
                    <a:pt x="7" y="8"/>
                    <a:pt x="8" y="8"/>
                    <a:pt x="8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212976"/>
            <a:ext cx="119062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" name="TextBox 147"/>
          <p:cNvSpPr txBox="1"/>
          <p:nvPr/>
        </p:nvSpPr>
        <p:spPr>
          <a:xfrm>
            <a:off x="3491880" y="5301208"/>
            <a:ext cx="1872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Информационные потребности компании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6732240" y="1700808"/>
            <a:ext cx="223224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Периодический обзор «Банк новинок» </a:t>
            </a:r>
            <a:r>
              <a:rPr lang="en-US" sz="1600" b="1" dirty="0" smtClean="0">
                <a:solidFill>
                  <a:srgbClr val="FF0000"/>
                </a:solidFill>
              </a:rPr>
              <a:t>Non Food</a:t>
            </a:r>
            <a:endParaRPr lang="ru-RU" sz="1600" b="1" dirty="0" smtClean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0070C0"/>
                </a:solidFill>
              </a:rPr>
              <a:t>Банк новинок на рынке изоляции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0070C0"/>
                </a:solidFill>
              </a:rPr>
              <a:t>Банк новинок на рынке лакокрасочных материалов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0070C0"/>
                </a:solidFill>
              </a:rPr>
              <a:t>И другие (по заказу)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179512" y="1844824"/>
            <a:ext cx="2411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Периодический обзор «Банк новинок» </a:t>
            </a:r>
            <a:r>
              <a:rPr lang="en-US" sz="1600" b="1" dirty="0" smtClean="0">
                <a:solidFill>
                  <a:srgbClr val="FF0000"/>
                </a:solidFill>
              </a:rPr>
              <a:t>Food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0070C0"/>
                </a:solidFill>
              </a:rPr>
              <a:t>Банк новинок на рынке продуктов питания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0070C0"/>
                </a:solidFill>
              </a:rPr>
              <a:t>Банк новинок на рынке напитков</a:t>
            </a:r>
          </a:p>
        </p:txBody>
      </p:sp>
      <p:sp>
        <p:nvSpPr>
          <p:cNvPr id="154" name="Стрелка вправо 153"/>
          <p:cNvSpPr/>
          <p:nvPr/>
        </p:nvSpPr>
        <p:spPr>
          <a:xfrm rot="1256715">
            <a:off x="2448539" y="2769429"/>
            <a:ext cx="1224136" cy="4320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5" name="Стрелка вправо 154"/>
          <p:cNvSpPr/>
          <p:nvPr/>
        </p:nvSpPr>
        <p:spPr>
          <a:xfrm rot="5400000">
            <a:off x="4157954" y="2474894"/>
            <a:ext cx="684076" cy="4320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Стрелка вправо 155"/>
          <p:cNvSpPr/>
          <p:nvPr/>
        </p:nvSpPr>
        <p:spPr>
          <a:xfrm rot="20436513" flipH="1">
            <a:off x="5401091" y="2899884"/>
            <a:ext cx="1224136" cy="4320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7" name="Стрелка вправо 156"/>
          <p:cNvSpPr/>
          <p:nvPr/>
        </p:nvSpPr>
        <p:spPr>
          <a:xfrm rot="1107515" flipH="1">
            <a:off x="5473004" y="4979831"/>
            <a:ext cx="1224136" cy="4320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8" name="TextBox 157"/>
          <p:cNvSpPr txBox="1"/>
          <p:nvPr/>
        </p:nvSpPr>
        <p:spPr>
          <a:xfrm>
            <a:off x="3563888" y="1196752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Услуга «Тематические новости» - </a:t>
            </a:r>
            <a:r>
              <a:rPr lang="ru-RU" sz="1200" b="1" dirty="0" smtClean="0">
                <a:solidFill>
                  <a:srgbClr val="0070C0"/>
                </a:solidFill>
              </a:rPr>
              <a:t>отраслевой мониторинг новостей</a:t>
            </a:r>
            <a:endParaRPr lang="ru-RU" b="1" dirty="0" smtClean="0">
              <a:solidFill>
                <a:srgbClr val="0070C0"/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6732240" y="5085184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Индивидуальные решения 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251520" y="3789040"/>
            <a:ext cx="20162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Готовый обзор «Каталог новинок»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0070C0"/>
                </a:solidFill>
              </a:rPr>
              <a:t>Каталог новинок  на рынке молока и молочных продуктов за </a:t>
            </a:r>
            <a:r>
              <a:rPr lang="en-US" sz="1200" b="1" dirty="0" smtClean="0">
                <a:solidFill>
                  <a:srgbClr val="0070C0"/>
                </a:solidFill>
              </a:rPr>
              <a:t>I </a:t>
            </a:r>
            <a:r>
              <a:rPr lang="ru-RU" sz="1200" b="1" dirty="0" smtClean="0">
                <a:solidFill>
                  <a:srgbClr val="0070C0"/>
                </a:solidFill>
              </a:rPr>
              <a:t>половину 2012 года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0070C0"/>
                </a:solidFill>
              </a:rPr>
              <a:t>100 новинок на рынке изоляции за 2011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0070C0"/>
                </a:solidFill>
              </a:rPr>
              <a:t>И другие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endParaRPr lang="ru-RU" sz="1200" b="1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1200" b="1" dirty="0" smtClean="0">
              <a:solidFill>
                <a:srgbClr val="0070C0"/>
              </a:solidFill>
            </a:endParaRPr>
          </a:p>
          <a:p>
            <a:endParaRPr lang="ru-RU" sz="1600" b="1" dirty="0" smtClean="0">
              <a:solidFill>
                <a:srgbClr val="FF0000"/>
              </a:solidFill>
            </a:endParaRPr>
          </a:p>
        </p:txBody>
      </p:sp>
      <p:sp>
        <p:nvSpPr>
          <p:cNvPr id="161" name="Стрелка вправо 160"/>
          <p:cNvSpPr/>
          <p:nvPr/>
        </p:nvSpPr>
        <p:spPr>
          <a:xfrm rot="20071439">
            <a:off x="2229141" y="4967411"/>
            <a:ext cx="1224136" cy="4320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Рисунок 162" descr="abstract-waves-on-a-blue-background.jpg"/>
          <p:cNvPicPr>
            <a:picLocks noChangeAspect="1"/>
          </p:cNvPicPr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blipFill dpi="0" rotWithShape="1">
            <a:blip r:embed="rId3" cstate="print">
              <a:lum bright="-2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928688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Food</a:t>
            </a:r>
            <a:endParaRPr lang="ru-RU" sz="32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Группа 163"/>
          <p:cNvGrpSpPr/>
          <p:nvPr/>
        </p:nvGrpSpPr>
        <p:grpSpPr>
          <a:xfrm>
            <a:off x="428596" y="301607"/>
            <a:ext cx="2246313" cy="555625"/>
            <a:chOff x="288925" y="230188"/>
            <a:chExt cx="2246313" cy="555625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5129" name="Freeform 18"/>
            <p:cNvSpPr>
              <a:spLocks noEditPoints="1"/>
            </p:cNvSpPr>
            <p:nvPr/>
          </p:nvSpPr>
          <p:spPr bwMode="auto">
            <a:xfrm>
              <a:off x="1835150" y="549275"/>
              <a:ext cx="700088" cy="236538"/>
            </a:xfrm>
            <a:custGeom>
              <a:avLst/>
              <a:gdLst>
                <a:gd name="T0" fmla="*/ 2147483647 w 187"/>
                <a:gd name="T1" fmla="*/ 2147483647 h 63"/>
                <a:gd name="T2" fmla="*/ 2147483647 w 187"/>
                <a:gd name="T3" fmla="*/ 2147483647 h 63"/>
                <a:gd name="T4" fmla="*/ 2147483647 w 187"/>
                <a:gd name="T5" fmla="*/ 2147483647 h 63"/>
                <a:gd name="T6" fmla="*/ 2147483647 w 187"/>
                <a:gd name="T7" fmla="*/ 2147483647 h 63"/>
                <a:gd name="T8" fmla="*/ 2147483647 w 187"/>
                <a:gd name="T9" fmla="*/ 2147483647 h 63"/>
                <a:gd name="T10" fmla="*/ 2147483647 w 187"/>
                <a:gd name="T11" fmla="*/ 2147483647 h 63"/>
                <a:gd name="T12" fmla="*/ 2147483647 w 187"/>
                <a:gd name="T13" fmla="*/ 2147483647 h 63"/>
                <a:gd name="T14" fmla="*/ 2147483647 w 187"/>
                <a:gd name="T15" fmla="*/ 2147483647 h 63"/>
                <a:gd name="T16" fmla="*/ 2147483647 w 187"/>
                <a:gd name="T17" fmla="*/ 2147483647 h 63"/>
                <a:gd name="T18" fmla="*/ 2147483647 w 187"/>
                <a:gd name="T19" fmla="*/ 2147483647 h 63"/>
                <a:gd name="T20" fmla="*/ 2147483647 w 187"/>
                <a:gd name="T21" fmla="*/ 2147483647 h 63"/>
                <a:gd name="T22" fmla="*/ 2147483647 w 187"/>
                <a:gd name="T23" fmla="*/ 2147483647 h 63"/>
                <a:gd name="T24" fmla="*/ 2147483647 w 187"/>
                <a:gd name="T25" fmla="*/ 2147483647 h 63"/>
                <a:gd name="T26" fmla="*/ 2147483647 w 187"/>
                <a:gd name="T27" fmla="*/ 2147483647 h 63"/>
                <a:gd name="T28" fmla="*/ 2147483647 w 187"/>
                <a:gd name="T29" fmla="*/ 2147483647 h 63"/>
                <a:gd name="T30" fmla="*/ 2147483647 w 187"/>
                <a:gd name="T31" fmla="*/ 2147483647 h 63"/>
                <a:gd name="T32" fmla="*/ 2147483647 w 187"/>
                <a:gd name="T33" fmla="*/ 2147483647 h 63"/>
                <a:gd name="T34" fmla="*/ 2147483647 w 187"/>
                <a:gd name="T35" fmla="*/ 2147483647 h 63"/>
                <a:gd name="T36" fmla="*/ 2147483647 w 187"/>
                <a:gd name="T37" fmla="*/ 2147483647 h 63"/>
                <a:gd name="T38" fmla="*/ 2147483647 w 187"/>
                <a:gd name="T39" fmla="*/ 2147483647 h 63"/>
                <a:gd name="T40" fmla="*/ 2147483647 w 187"/>
                <a:gd name="T41" fmla="*/ 2147483647 h 63"/>
                <a:gd name="T42" fmla="*/ 2147483647 w 187"/>
                <a:gd name="T43" fmla="*/ 2147483647 h 63"/>
                <a:gd name="T44" fmla="*/ 2147483647 w 187"/>
                <a:gd name="T45" fmla="*/ 2147483647 h 63"/>
                <a:gd name="T46" fmla="*/ 2147483647 w 187"/>
                <a:gd name="T47" fmla="*/ 2147483647 h 63"/>
                <a:gd name="T48" fmla="*/ 2147483647 w 187"/>
                <a:gd name="T49" fmla="*/ 2147483647 h 63"/>
                <a:gd name="T50" fmla="*/ 2147483647 w 187"/>
                <a:gd name="T51" fmla="*/ 2147483647 h 63"/>
                <a:gd name="T52" fmla="*/ 2147483647 w 187"/>
                <a:gd name="T53" fmla="*/ 2147483647 h 63"/>
                <a:gd name="T54" fmla="*/ 2147483647 w 187"/>
                <a:gd name="T55" fmla="*/ 2147483647 h 63"/>
                <a:gd name="T56" fmla="*/ 2147483647 w 187"/>
                <a:gd name="T57" fmla="*/ 2147483647 h 63"/>
                <a:gd name="T58" fmla="*/ 2147483647 w 187"/>
                <a:gd name="T59" fmla="*/ 2147483647 h 63"/>
                <a:gd name="T60" fmla="*/ 2147483647 w 187"/>
                <a:gd name="T61" fmla="*/ 2147483647 h 63"/>
                <a:gd name="T62" fmla="*/ 2147483647 w 187"/>
                <a:gd name="T63" fmla="*/ 2147483647 h 63"/>
                <a:gd name="T64" fmla="*/ 2147483647 w 187"/>
                <a:gd name="T65" fmla="*/ 2147483647 h 63"/>
                <a:gd name="T66" fmla="*/ 2147483647 w 187"/>
                <a:gd name="T67" fmla="*/ 2147483647 h 63"/>
                <a:gd name="T68" fmla="*/ 2147483647 w 187"/>
                <a:gd name="T69" fmla="*/ 2147483647 h 63"/>
                <a:gd name="T70" fmla="*/ 2147483647 w 187"/>
                <a:gd name="T71" fmla="*/ 2147483647 h 63"/>
                <a:gd name="T72" fmla="*/ 2147483647 w 187"/>
                <a:gd name="T73" fmla="*/ 2147483647 h 63"/>
                <a:gd name="T74" fmla="*/ 2147483647 w 187"/>
                <a:gd name="T75" fmla="*/ 2147483647 h 63"/>
                <a:gd name="T76" fmla="*/ 2147483647 w 187"/>
                <a:gd name="T77" fmla="*/ 2147483647 h 63"/>
                <a:gd name="T78" fmla="*/ 2147483647 w 187"/>
                <a:gd name="T79" fmla="*/ 2147483647 h 63"/>
                <a:gd name="T80" fmla="*/ 2147483647 w 187"/>
                <a:gd name="T81" fmla="*/ 2147483647 h 63"/>
                <a:gd name="T82" fmla="*/ 2147483647 w 187"/>
                <a:gd name="T83" fmla="*/ 2147483647 h 63"/>
                <a:gd name="T84" fmla="*/ 2147483647 w 187"/>
                <a:gd name="T85" fmla="*/ 2147483647 h 63"/>
                <a:gd name="T86" fmla="*/ 2147483647 w 187"/>
                <a:gd name="T87" fmla="*/ 2147483647 h 63"/>
                <a:gd name="T88" fmla="*/ 2147483647 w 187"/>
                <a:gd name="T89" fmla="*/ 2147483647 h 63"/>
                <a:gd name="T90" fmla="*/ 2147483647 w 187"/>
                <a:gd name="T91" fmla="*/ 2147483647 h 63"/>
                <a:gd name="T92" fmla="*/ 2147483647 w 187"/>
                <a:gd name="T93" fmla="*/ 2147483647 h 63"/>
                <a:gd name="T94" fmla="*/ 2147483647 w 187"/>
                <a:gd name="T95" fmla="*/ 2147483647 h 63"/>
                <a:gd name="T96" fmla="*/ 2147483647 w 187"/>
                <a:gd name="T97" fmla="*/ 2147483647 h 63"/>
                <a:gd name="T98" fmla="*/ 2147483647 w 187"/>
                <a:gd name="T99" fmla="*/ 2147483647 h 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7"/>
                <a:gd name="T151" fmla="*/ 0 h 63"/>
                <a:gd name="T152" fmla="*/ 187 w 187"/>
                <a:gd name="T153" fmla="*/ 63 h 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7" h="63">
                  <a:moveTo>
                    <a:pt x="174" y="43"/>
                  </a:moveTo>
                  <a:cubicBezTo>
                    <a:pt x="170" y="45"/>
                    <a:pt x="167" y="47"/>
                    <a:pt x="163" y="48"/>
                  </a:cubicBezTo>
                  <a:cubicBezTo>
                    <a:pt x="161" y="49"/>
                    <a:pt x="159" y="49"/>
                    <a:pt x="157" y="49"/>
                  </a:cubicBezTo>
                  <a:cubicBezTo>
                    <a:pt x="156" y="50"/>
                    <a:pt x="154" y="50"/>
                    <a:pt x="153" y="50"/>
                  </a:cubicBezTo>
                  <a:cubicBezTo>
                    <a:pt x="150" y="50"/>
                    <a:pt x="147" y="49"/>
                    <a:pt x="145" y="47"/>
                  </a:cubicBezTo>
                  <a:cubicBezTo>
                    <a:pt x="143" y="45"/>
                    <a:pt x="142" y="43"/>
                    <a:pt x="142" y="40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8" y="36"/>
                    <a:pt x="153" y="34"/>
                    <a:pt x="157" y="32"/>
                  </a:cubicBezTo>
                  <a:cubicBezTo>
                    <a:pt x="161" y="30"/>
                    <a:pt x="164" y="29"/>
                    <a:pt x="166" y="28"/>
                  </a:cubicBezTo>
                  <a:cubicBezTo>
                    <a:pt x="173" y="24"/>
                    <a:pt x="178" y="21"/>
                    <a:pt x="181" y="18"/>
                  </a:cubicBezTo>
                  <a:cubicBezTo>
                    <a:pt x="184" y="14"/>
                    <a:pt x="186" y="11"/>
                    <a:pt x="186" y="7"/>
                  </a:cubicBezTo>
                  <a:cubicBezTo>
                    <a:pt x="186" y="5"/>
                    <a:pt x="185" y="3"/>
                    <a:pt x="183" y="2"/>
                  </a:cubicBezTo>
                  <a:cubicBezTo>
                    <a:pt x="181" y="1"/>
                    <a:pt x="179" y="0"/>
                    <a:pt x="175" y="0"/>
                  </a:cubicBezTo>
                  <a:cubicBezTo>
                    <a:pt x="172" y="0"/>
                    <a:pt x="167" y="1"/>
                    <a:pt x="162" y="3"/>
                  </a:cubicBezTo>
                  <a:cubicBezTo>
                    <a:pt x="160" y="3"/>
                    <a:pt x="159" y="4"/>
                    <a:pt x="157" y="4"/>
                  </a:cubicBezTo>
                  <a:cubicBezTo>
                    <a:pt x="154" y="6"/>
                    <a:pt x="150" y="8"/>
                    <a:pt x="146" y="11"/>
                  </a:cubicBezTo>
                  <a:cubicBezTo>
                    <a:pt x="139" y="16"/>
                    <a:pt x="133" y="21"/>
                    <a:pt x="130" y="26"/>
                  </a:cubicBezTo>
                  <a:cubicBezTo>
                    <a:pt x="128" y="28"/>
                    <a:pt x="127" y="31"/>
                    <a:pt x="126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9" y="39"/>
                    <a:pt x="114" y="42"/>
                    <a:pt x="111" y="43"/>
                  </a:cubicBezTo>
                  <a:cubicBezTo>
                    <a:pt x="108" y="45"/>
                    <a:pt x="106" y="46"/>
                    <a:pt x="104" y="46"/>
                  </a:cubicBezTo>
                  <a:cubicBezTo>
                    <a:pt x="101" y="46"/>
                    <a:pt x="100" y="44"/>
                    <a:pt x="100" y="42"/>
                  </a:cubicBezTo>
                  <a:cubicBezTo>
                    <a:pt x="100" y="38"/>
                    <a:pt x="106" y="30"/>
                    <a:pt x="118" y="20"/>
                  </a:cubicBezTo>
                  <a:cubicBezTo>
                    <a:pt x="121" y="17"/>
                    <a:pt x="122" y="15"/>
                    <a:pt x="122" y="14"/>
                  </a:cubicBezTo>
                  <a:cubicBezTo>
                    <a:pt x="122" y="12"/>
                    <a:pt x="122" y="9"/>
                    <a:pt x="121" y="7"/>
                  </a:cubicBezTo>
                  <a:cubicBezTo>
                    <a:pt x="120" y="4"/>
                    <a:pt x="119" y="3"/>
                    <a:pt x="118" y="3"/>
                  </a:cubicBezTo>
                  <a:cubicBezTo>
                    <a:pt x="115" y="3"/>
                    <a:pt x="112" y="4"/>
                    <a:pt x="109" y="6"/>
                  </a:cubicBezTo>
                  <a:cubicBezTo>
                    <a:pt x="102" y="10"/>
                    <a:pt x="96" y="13"/>
                    <a:pt x="91" y="17"/>
                  </a:cubicBezTo>
                  <a:cubicBezTo>
                    <a:pt x="86" y="21"/>
                    <a:pt x="82" y="24"/>
                    <a:pt x="78" y="28"/>
                  </a:cubicBezTo>
                  <a:cubicBezTo>
                    <a:pt x="74" y="31"/>
                    <a:pt x="71" y="34"/>
                    <a:pt x="69" y="36"/>
                  </a:cubicBezTo>
                  <a:cubicBezTo>
                    <a:pt x="67" y="38"/>
                    <a:pt x="65" y="39"/>
                    <a:pt x="65" y="39"/>
                  </a:cubicBezTo>
                  <a:cubicBezTo>
                    <a:pt x="63" y="39"/>
                    <a:pt x="63" y="38"/>
                    <a:pt x="63" y="37"/>
                  </a:cubicBezTo>
                  <a:cubicBezTo>
                    <a:pt x="63" y="34"/>
                    <a:pt x="68" y="28"/>
                    <a:pt x="79" y="18"/>
                  </a:cubicBezTo>
                  <a:cubicBezTo>
                    <a:pt x="80" y="16"/>
                    <a:pt x="81" y="16"/>
                    <a:pt x="82" y="15"/>
                  </a:cubicBezTo>
                  <a:cubicBezTo>
                    <a:pt x="82" y="15"/>
                    <a:pt x="83" y="14"/>
                    <a:pt x="83" y="13"/>
                  </a:cubicBezTo>
                  <a:cubicBezTo>
                    <a:pt x="83" y="13"/>
                    <a:pt x="84" y="12"/>
                    <a:pt x="84" y="12"/>
                  </a:cubicBezTo>
                  <a:cubicBezTo>
                    <a:pt x="84" y="10"/>
                    <a:pt x="83" y="10"/>
                    <a:pt x="82" y="9"/>
                  </a:cubicBezTo>
                  <a:cubicBezTo>
                    <a:pt x="80" y="8"/>
                    <a:pt x="79" y="8"/>
                    <a:pt x="76" y="8"/>
                  </a:cubicBezTo>
                  <a:cubicBezTo>
                    <a:pt x="73" y="8"/>
                    <a:pt x="70" y="9"/>
                    <a:pt x="67" y="12"/>
                  </a:cubicBezTo>
                  <a:cubicBezTo>
                    <a:pt x="63" y="15"/>
                    <a:pt x="59" y="19"/>
                    <a:pt x="55" y="25"/>
                  </a:cubicBezTo>
                  <a:cubicBezTo>
                    <a:pt x="52" y="28"/>
                    <a:pt x="51" y="30"/>
                    <a:pt x="49" y="32"/>
                  </a:cubicBezTo>
                  <a:cubicBezTo>
                    <a:pt x="49" y="32"/>
                    <a:pt x="49" y="33"/>
                    <a:pt x="49" y="33"/>
                  </a:cubicBezTo>
                  <a:cubicBezTo>
                    <a:pt x="49" y="34"/>
                    <a:pt x="49" y="34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3" y="39"/>
                    <a:pt x="38" y="42"/>
                    <a:pt x="35" y="43"/>
                  </a:cubicBezTo>
                  <a:cubicBezTo>
                    <a:pt x="31" y="45"/>
                    <a:pt x="28" y="46"/>
                    <a:pt x="25" y="46"/>
                  </a:cubicBezTo>
                  <a:cubicBezTo>
                    <a:pt x="21" y="46"/>
                    <a:pt x="19" y="46"/>
                    <a:pt x="17" y="44"/>
                  </a:cubicBezTo>
                  <a:cubicBezTo>
                    <a:pt x="15" y="43"/>
                    <a:pt x="15" y="41"/>
                    <a:pt x="15" y="39"/>
                  </a:cubicBezTo>
                  <a:cubicBezTo>
                    <a:pt x="15" y="37"/>
                    <a:pt x="15" y="35"/>
                    <a:pt x="17" y="33"/>
                  </a:cubicBezTo>
                  <a:cubicBezTo>
                    <a:pt x="19" y="31"/>
                    <a:pt x="23" y="28"/>
                    <a:pt x="29" y="24"/>
                  </a:cubicBezTo>
                  <a:cubicBezTo>
                    <a:pt x="31" y="22"/>
                    <a:pt x="34" y="20"/>
                    <a:pt x="36" y="16"/>
                  </a:cubicBezTo>
                  <a:cubicBezTo>
                    <a:pt x="39" y="12"/>
                    <a:pt x="40" y="9"/>
                    <a:pt x="40" y="7"/>
                  </a:cubicBezTo>
                  <a:cubicBezTo>
                    <a:pt x="40" y="5"/>
                    <a:pt x="38" y="4"/>
                    <a:pt x="34" y="4"/>
                  </a:cubicBezTo>
                  <a:cubicBezTo>
                    <a:pt x="26" y="4"/>
                    <a:pt x="17" y="10"/>
                    <a:pt x="7" y="22"/>
                  </a:cubicBezTo>
                  <a:cubicBezTo>
                    <a:pt x="7" y="22"/>
                    <a:pt x="7" y="23"/>
                    <a:pt x="6" y="23"/>
                  </a:cubicBezTo>
                  <a:cubicBezTo>
                    <a:pt x="5" y="25"/>
                    <a:pt x="4" y="27"/>
                    <a:pt x="3" y="28"/>
                  </a:cubicBezTo>
                  <a:cubicBezTo>
                    <a:pt x="2" y="29"/>
                    <a:pt x="2" y="30"/>
                    <a:pt x="1" y="32"/>
                  </a:cubicBezTo>
                  <a:cubicBezTo>
                    <a:pt x="1" y="34"/>
                    <a:pt x="0" y="37"/>
                    <a:pt x="0" y="39"/>
                  </a:cubicBezTo>
                  <a:cubicBezTo>
                    <a:pt x="0" y="44"/>
                    <a:pt x="2" y="49"/>
                    <a:pt x="4" y="54"/>
                  </a:cubicBezTo>
                  <a:cubicBezTo>
                    <a:pt x="5" y="55"/>
                    <a:pt x="6" y="56"/>
                    <a:pt x="6" y="57"/>
                  </a:cubicBezTo>
                  <a:cubicBezTo>
                    <a:pt x="9" y="60"/>
                    <a:pt x="12" y="61"/>
                    <a:pt x="17" y="61"/>
                  </a:cubicBezTo>
                  <a:cubicBezTo>
                    <a:pt x="21" y="61"/>
                    <a:pt x="26" y="60"/>
                    <a:pt x="32" y="56"/>
                  </a:cubicBezTo>
                  <a:cubicBezTo>
                    <a:pt x="37" y="53"/>
                    <a:pt x="42" y="48"/>
                    <a:pt x="48" y="42"/>
                  </a:cubicBezTo>
                  <a:cubicBezTo>
                    <a:pt x="48" y="42"/>
                    <a:pt x="49" y="42"/>
                    <a:pt x="49" y="42"/>
                  </a:cubicBezTo>
                  <a:cubicBezTo>
                    <a:pt x="49" y="44"/>
                    <a:pt x="49" y="46"/>
                    <a:pt x="49" y="47"/>
                  </a:cubicBezTo>
                  <a:cubicBezTo>
                    <a:pt x="50" y="49"/>
                    <a:pt x="50" y="51"/>
                    <a:pt x="51" y="52"/>
                  </a:cubicBezTo>
                  <a:cubicBezTo>
                    <a:pt x="53" y="56"/>
                    <a:pt x="55" y="58"/>
                    <a:pt x="57" y="58"/>
                  </a:cubicBezTo>
                  <a:cubicBezTo>
                    <a:pt x="59" y="58"/>
                    <a:pt x="60" y="57"/>
                    <a:pt x="61" y="56"/>
                  </a:cubicBezTo>
                  <a:cubicBezTo>
                    <a:pt x="63" y="55"/>
                    <a:pt x="65" y="53"/>
                    <a:pt x="68" y="49"/>
                  </a:cubicBezTo>
                  <a:cubicBezTo>
                    <a:pt x="71" y="46"/>
                    <a:pt x="74" y="43"/>
                    <a:pt x="76" y="41"/>
                  </a:cubicBezTo>
                  <a:cubicBezTo>
                    <a:pt x="79" y="38"/>
                    <a:pt x="82" y="35"/>
                    <a:pt x="86" y="32"/>
                  </a:cubicBezTo>
                  <a:cubicBezTo>
                    <a:pt x="92" y="27"/>
                    <a:pt x="97" y="24"/>
                    <a:pt x="101" y="23"/>
                  </a:cubicBezTo>
                  <a:cubicBezTo>
                    <a:pt x="97" y="27"/>
                    <a:pt x="95" y="31"/>
                    <a:pt x="92" y="34"/>
                  </a:cubicBezTo>
                  <a:cubicBezTo>
                    <a:pt x="90" y="38"/>
                    <a:pt x="88" y="40"/>
                    <a:pt x="87" y="42"/>
                  </a:cubicBezTo>
                  <a:cubicBezTo>
                    <a:pt x="85" y="44"/>
                    <a:pt x="85" y="46"/>
                    <a:pt x="84" y="47"/>
                  </a:cubicBezTo>
                  <a:cubicBezTo>
                    <a:pt x="83" y="49"/>
                    <a:pt x="83" y="51"/>
                    <a:pt x="83" y="53"/>
                  </a:cubicBezTo>
                  <a:cubicBezTo>
                    <a:pt x="83" y="58"/>
                    <a:pt x="86" y="61"/>
                    <a:pt x="91" y="61"/>
                  </a:cubicBezTo>
                  <a:cubicBezTo>
                    <a:pt x="94" y="61"/>
                    <a:pt x="99" y="60"/>
                    <a:pt x="104" y="57"/>
                  </a:cubicBezTo>
                  <a:cubicBezTo>
                    <a:pt x="109" y="53"/>
                    <a:pt x="116" y="48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4"/>
                    <a:pt x="125" y="46"/>
                    <a:pt x="125" y="48"/>
                  </a:cubicBezTo>
                  <a:cubicBezTo>
                    <a:pt x="126" y="52"/>
                    <a:pt x="128" y="55"/>
                    <a:pt x="130" y="57"/>
                  </a:cubicBezTo>
                  <a:cubicBezTo>
                    <a:pt x="134" y="61"/>
                    <a:pt x="139" y="63"/>
                    <a:pt x="145" y="63"/>
                  </a:cubicBezTo>
                  <a:cubicBezTo>
                    <a:pt x="149" y="63"/>
                    <a:pt x="153" y="62"/>
                    <a:pt x="157" y="60"/>
                  </a:cubicBezTo>
                  <a:cubicBezTo>
                    <a:pt x="160" y="60"/>
                    <a:pt x="163" y="58"/>
                    <a:pt x="165" y="57"/>
                  </a:cubicBezTo>
                  <a:cubicBezTo>
                    <a:pt x="172" y="53"/>
                    <a:pt x="179" y="47"/>
                    <a:pt x="187" y="40"/>
                  </a:cubicBezTo>
                  <a:cubicBezTo>
                    <a:pt x="187" y="35"/>
                    <a:pt x="187" y="35"/>
                    <a:pt x="187" y="35"/>
                  </a:cubicBezTo>
                  <a:cubicBezTo>
                    <a:pt x="182" y="38"/>
                    <a:pt x="178" y="41"/>
                    <a:pt x="174" y="43"/>
                  </a:cubicBezTo>
                  <a:moveTo>
                    <a:pt x="147" y="23"/>
                  </a:moveTo>
                  <a:cubicBezTo>
                    <a:pt x="150" y="20"/>
                    <a:pt x="152" y="18"/>
                    <a:pt x="155" y="16"/>
                  </a:cubicBezTo>
                  <a:cubicBezTo>
                    <a:pt x="156" y="15"/>
                    <a:pt x="157" y="15"/>
                    <a:pt x="157" y="15"/>
                  </a:cubicBezTo>
                  <a:cubicBezTo>
                    <a:pt x="159" y="13"/>
                    <a:pt x="161" y="12"/>
                    <a:pt x="164" y="11"/>
                  </a:cubicBezTo>
                  <a:cubicBezTo>
                    <a:pt x="166" y="10"/>
                    <a:pt x="168" y="9"/>
                    <a:pt x="170" y="9"/>
                  </a:cubicBezTo>
                  <a:cubicBezTo>
                    <a:pt x="171" y="9"/>
                    <a:pt x="172" y="10"/>
                    <a:pt x="172" y="11"/>
                  </a:cubicBezTo>
                  <a:cubicBezTo>
                    <a:pt x="172" y="12"/>
                    <a:pt x="171" y="14"/>
                    <a:pt x="169" y="17"/>
                  </a:cubicBezTo>
                  <a:cubicBezTo>
                    <a:pt x="167" y="19"/>
                    <a:pt x="163" y="22"/>
                    <a:pt x="159" y="25"/>
                  </a:cubicBezTo>
                  <a:cubicBezTo>
                    <a:pt x="158" y="25"/>
                    <a:pt x="158" y="26"/>
                    <a:pt x="157" y="26"/>
                  </a:cubicBezTo>
                  <a:cubicBezTo>
                    <a:pt x="153" y="28"/>
                    <a:pt x="148" y="30"/>
                    <a:pt x="143" y="32"/>
                  </a:cubicBezTo>
                  <a:cubicBezTo>
                    <a:pt x="144" y="29"/>
                    <a:pt x="145" y="26"/>
                    <a:pt x="147" y="23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5" name="Rectangle 20"/>
            <p:cNvSpPr>
              <a:spLocks noChangeArrowheads="1"/>
            </p:cNvSpPr>
            <p:nvPr/>
          </p:nvSpPr>
          <p:spPr bwMode="auto">
            <a:xfrm>
              <a:off x="288925" y="406400"/>
              <a:ext cx="134938" cy="330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24" name="Freeform 13"/>
            <p:cNvSpPr>
              <a:spLocks/>
            </p:cNvSpPr>
            <p:nvPr/>
          </p:nvSpPr>
          <p:spPr bwMode="auto">
            <a:xfrm>
              <a:off x="495300" y="241300"/>
              <a:ext cx="333375" cy="495300"/>
            </a:xfrm>
            <a:custGeom>
              <a:avLst/>
              <a:gdLst>
                <a:gd name="T0" fmla="*/ 2147483647 w 210"/>
                <a:gd name="T1" fmla="*/ 2147483647 h 312"/>
                <a:gd name="T2" fmla="*/ 2147483647 w 210"/>
                <a:gd name="T3" fmla="*/ 2147483647 h 312"/>
                <a:gd name="T4" fmla="*/ 2147483647 w 210"/>
                <a:gd name="T5" fmla="*/ 2147483647 h 312"/>
                <a:gd name="T6" fmla="*/ 0 w 210"/>
                <a:gd name="T7" fmla="*/ 2147483647 h 312"/>
                <a:gd name="T8" fmla="*/ 0 w 210"/>
                <a:gd name="T9" fmla="*/ 0 h 312"/>
                <a:gd name="T10" fmla="*/ 2147483647 w 210"/>
                <a:gd name="T11" fmla="*/ 0 h 312"/>
                <a:gd name="T12" fmla="*/ 2147483647 w 210"/>
                <a:gd name="T13" fmla="*/ 2147483647 h 312"/>
                <a:gd name="T14" fmla="*/ 2147483647 w 210"/>
                <a:gd name="T15" fmla="*/ 2147483647 h 312"/>
                <a:gd name="T16" fmla="*/ 2147483647 w 210"/>
                <a:gd name="T17" fmla="*/ 0 h 312"/>
                <a:gd name="T18" fmla="*/ 2147483647 w 210"/>
                <a:gd name="T19" fmla="*/ 0 h 312"/>
                <a:gd name="T20" fmla="*/ 2147483647 w 210"/>
                <a:gd name="T21" fmla="*/ 2147483647 h 312"/>
                <a:gd name="T22" fmla="*/ 2147483647 w 210"/>
                <a:gd name="T23" fmla="*/ 2147483647 h 312"/>
                <a:gd name="T24" fmla="*/ 2147483647 w 210"/>
                <a:gd name="T25" fmla="*/ 2147483647 h 3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0"/>
                <a:gd name="T40" fmla="*/ 0 h 312"/>
                <a:gd name="T41" fmla="*/ 210 w 210"/>
                <a:gd name="T42" fmla="*/ 312 h 3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0" h="312">
                  <a:moveTo>
                    <a:pt x="69" y="137"/>
                  </a:moveTo>
                  <a:lnTo>
                    <a:pt x="69" y="137"/>
                  </a:lnTo>
                  <a:lnTo>
                    <a:pt x="76" y="312"/>
                  </a:lnTo>
                  <a:lnTo>
                    <a:pt x="0" y="31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142" y="175"/>
                  </a:lnTo>
                  <a:lnTo>
                    <a:pt x="144" y="175"/>
                  </a:lnTo>
                  <a:lnTo>
                    <a:pt x="135" y="0"/>
                  </a:lnTo>
                  <a:lnTo>
                    <a:pt x="210" y="0"/>
                  </a:lnTo>
                  <a:lnTo>
                    <a:pt x="210" y="312"/>
                  </a:lnTo>
                  <a:lnTo>
                    <a:pt x="130" y="312"/>
                  </a:lnTo>
                  <a:lnTo>
                    <a:pt x="69" y="1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5" name="Freeform 14"/>
            <p:cNvSpPr>
              <a:spLocks/>
            </p:cNvSpPr>
            <p:nvPr/>
          </p:nvSpPr>
          <p:spPr bwMode="auto">
            <a:xfrm>
              <a:off x="896938" y="241300"/>
              <a:ext cx="269875" cy="495300"/>
            </a:xfrm>
            <a:custGeom>
              <a:avLst/>
              <a:gdLst>
                <a:gd name="T0" fmla="*/ 0 w 170"/>
                <a:gd name="T1" fmla="*/ 2147483647 h 312"/>
                <a:gd name="T2" fmla="*/ 0 w 170"/>
                <a:gd name="T3" fmla="*/ 0 h 312"/>
                <a:gd name="T4" fmla="*/ 2147483647 w 170"/>
                <a:gd name="T5" fmla="*/ 0 h 312"/>
                <a:gd name="T6" fmla="*/ 2147483647 w 170"/>
                <a:gd name="T7" fmla="*/ 2147483647 h 312"/>
                <a:gd name="T8" fmla="*/ 2147483647 w 170"/>
                <a:gd name="T9" fmla="*/ 2147483647 h 312"/>
                <a:gd name="T10" fmla="*/ 2147483647 w 170"/>
                <a:gd name="T11" fmla="*/ 2147483647 h 312"/>
                <a:gd name="T12" fmla="*/ 2147483647 w 170"/>
                <a:gd name="T13" fmla="*/ 2147483647 h 312"/>
                <a:gd name="T14" fmla="*/ 2147483647 w 170"/>
                <a:gd name="T15" fmla="*/ 2147483647 h 312"/>
                <a:gd name="T16" fmla="*/ 2147483647 w 170"/>
                <a:gd name="T17" fmla="*/ 2147483647 h 312"/>
                <a:gd name="T18" fmla="*/ 2147483647 w 170"/>
                <a:gd name="T19" fmla="*/ 2147483647 h 312"/>
                <a:gd name="T20" fmla="*/ 0 w 170"/>
                <a:gd name="T21" fmla="*/ 2147483647 h 3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0"/>
                <a:gd name="T34" fmla="*/ 0 h 312"/>
                <a:gd name="T35" fmla="*/ 170 w 170"/>
                <a:gd name="T36" fmla="*/ 312 h 3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0" h="312">
                  <a:moveTo>
                    <a:pt x="0" y="312"/>
                  </a:moveTo>
                  <a:lnTo>
                    <a:pt x="0" y="0"/>
                  </a:lnTo>
                  <a:lnTo>
                    <a:pt x="170" y="0"/>
                  </a:lnTo>
                  <a:lnTo>
                    <a:pt x="170" y="61"/>
                  </a:lnTo>
                  <a:lnTo>
                    <a:pt x="82" y="61"/>
                  </a:lnTo>
                  <a:lnTo>
                    <a:pt x="82" y="118"/>
                  </a:lnTo>
                  <a:lnTo>
                    <a:pt x="160" y="118"/>
                  </a:lnTo>
                  <a:lnTo>
                    <a:pt x="160" y="180"/>
                  </a:lnTo>
                  <a:lnTo>
                    <a:pt x="82" y="180"/>
                  </a:lnTo>
                  <a:lnTo>
                    <a:pt x="82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6" name="Freeform 15"/>
            <p:cNvSpPr>
              <a:spLocks noEditPoints="1"/>
            </p:cNvSpPr>
            <p:nvPr/>
          </p:nvSpPr>
          <p:spPr bwMode="auto">
            <a:xfrm>
              <a:off x="1208088" y="230188"/>
              <a:ext cx="333375" cy="522287"/>
            </a:xfrm>
            <a:custGeom>
              <a:avLst/>
              <a:gdLst>
                <a:gd name="T0" fmla="*/ 2147483647 w 89"/>
                <a:gd name="T1" fmla="*/ 2147483647 h 139"/>
                <a:gd name="T2" fmla="*/ 2147483647 w 89"/>
                <a:gd name="T3" fmla="*/ 2147483647 h 139"/>
                <a:gd name="T4" fmla="*/ 2147483647 w 89"/>
                <a:gd name="T5" fmla="*/ 2147483647 h 139"/>
                <a:gd name="T6" fmla="*/ 2147483647 w 89"/>
                <a:gd name="T7" fmla="*/ 2147483647 h 139"/>
                <a:gd name="T8" fmla="*/ 2147483647 w 89"/>
                <a:gd name="T9" fmla="*/ 2147483647 h 139"/>
                <a:gd name="T10" fmla="*/ 2147483647 w 89"/>
                <a:gd name="T11" fmla="*/ 2147483647 h 139"/>
                <a:gd name="T12" fmla="*/ 2147483647 w 89"/>
                <a:gd name="T13" fmla="*/ 2147483647 h 139"/>
                <a:gd name="T14" fmla="*/ 2147483647 w 89"/>
                <a:gd name="T15" fmla="*/ 2147483647 h 139"/>
                <a:gd name="T16" fmla="*/ 2147483647 w 89"/>
                <a:gd name="T17" fmla="*/ 0 h 139"/>
                <a:gd name="T18" fmla="*/ 0 w 89"/>
                <a:gd name="T19" fmla="*/ 2147483647 h 139"/>
                <a:gd name="T20" fmla="*/ 0 w 89"/>
                <a:gd name="T21" fmla="*/ 2147483647 h 139"/>
                <a:gd name="T22" fmla="*/ 2147483647 w 89"/>
                <a:gd name="T23" fmla="*/ 2147483647 h 139"/>
                <a:gd name="T24" fmla="*/ 2147483647 w 89"/>
                <a:gd name="T25" fmla="*/ 2147483647 h 139"/>
                <a:gd name="T26" fmla="*/ 2147483647 w 89"/>
                <a:gd name="T27" fmla="*/ 2147483647 h 1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9"/>
                <a:gd name="T43" fmla="*/ 0 h 139"/>
                <a:gd name="T44" fmla="*/ 89 w 89"/>
                <a:gd name="T45" fmla="*/ 139 h 1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9" h="139">
                  <a:moveTo>
                    <a:pt x="56" y="96"/>
                  </a:moveTo>
                  <a:cubicBezTo>
                    <a:pt x="56" y="103"/>
                    <a:pt x="55" y="115"/>
                    <a:pt x="45" y="115"/>
                  </a:cubicBezTo>
                  <a:cubicBezTo>
                    <a:pt x="34" y="115"/>
                    <a:pt x="33" y="103"/>
                    <a:pt x="33" y="96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33"/>
                    <a:pt x="34" y="23"/>
                    <a:pt x="44" y="23"/>
                  </a:cubicBezTo>
                  <a:cubicBezTo>
                    <a:pt x="55" y="23"/>
                    <a:pt x="56" y="33"/>
                    <a:pt x="56" y="41"/>
                  </a:cubicBezTo>
                  <a:cubicBezTo>
                    <a:pt x="56" y="96"/>
                    <a:pt x="56" y="96"/>
                    <a:pt x="56" y="96"/>
                  </a:cubicBezTo>
                  <a:moveTo>
                    <a:pt x="89" y="39"/>
                  </a:moveTo>
                  <a:cubicBezTo>
                    <a:pt x="89" y="14"/>
                    <a:pt x="73" y="0"/>
                    <a:pt x="45" y="0"/>
                  </a:cubicBezTo>
                  <a:cubicBezTo>
                    <a:pt x="16" y="0"/>
                    <a:pt x="0" y="14"/>
                    <a:pt x="0" y="39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23"/>
                    <a:pt x="11" y="139"/>
                    <a:pt x="45" y="139"/>
                  </a:cubicBezTo>
                  <a:cubicBezTo>
                    <a:pt x="78" y="139"/>
                    <a:pt x="89" y="123"/>
                    <a:pt x="89" y="93"/>
                  </a:cubicBezTo>
                  <a:lnTo>
                    <a:pt x="89" y="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9" name="Rectangle 19"/>
            <p:cNvSpPr>
              <a:spLocks noChangeArrowheads="1"/>
            </p:cNvSpPr>
            <p:nvPr/>
          </p:nvSpPr>
          <p:spPr bwMode="auto">
            <a:xfrm>
              <a:off x="288925" y="241300"/>
              <a:ext cx="134938" cy="1270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33" name="Freeform 22"/>
            <p:cNvSpPr>
              <a:spLocks/>
            </p:cNvSpPr>
            <p:nvPr/>
          </p:nvSpPr>
          <p:spPr bwMode="auto">
            <a:xfrm>
              <a:off x="1957388" y="444500"/>
              <a:ext cx="74612" cy="66675"/>
            </a:xfrm>
            <a:custGeom>
              <a:avLst/>
              <a:gdLst>
                <a:gd name="T0" fmla="*/ 2147483647 w 20"/>
                <a:gd name="T1" fmla="*/ 2147483647 h 18"/>
                <a:gd name="T2" fmla="*/ 2147483647 w 20"/>
                <a:gd name="T3" fmla="*/ 2147483647 h 18"/>
                <a:gd name="T4" fmla="*/ 2147483647 w 20"/>
                <a:gd name="T5" fmla="*/ 2147483647 h 18"/>
                <a:gd name="T6" fmla="*/ 2147483647 w 20"/>
                <a:gd name="T7" fmla="*/ 2147483647 h 18"/>
                <a:gd name="T8" fmla="*/ 2147483647 w 20"/>
                <a:gd name="T9" fmla="*/ 2147483647 h 18"/>
                <a:gd name="T10" fmla="*/ 2147483647 w 20"/>
                <a:gd name="T11" fmla="*/ 2147483647 h 18"/>
                <a:gd name="T12" fmla="*/ 2147483647 w 20"/>
                <a:gd name="T13" fmla="*/ 0 h 18"/>
                <a:gd name="T14" fmla="*/ 2147483647 w 20"/>
                <a:gd name="T15" fmla="*/ 2147483647 h 18"/>
                <a:gd name="T16" fmla="*/ 0 w 20"/>
                <a:gd name="T17" fmla="*/ 2147483647 h 18"/>
                <a:gd name="T18" fmla="*/ 2147483647 w 20"/>
                <a:gd name="T19" fmla="*/ 214748364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18"/>
                <a:gd name="T32" fmla="*/ 20 w 20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18">
                  <a:moveTo>
                    <a:pt x="2" y="16"/>
                  </a:moveTo>
                  <a:cubicBezTo>
                    <a:pt x="4" y="17"/>
                    <a:pt x="6" y="18"/>
                    <a:pt x="7" y="18"/>
                  </a:cubicBezTo>
                  <a:cubicBezTo>
                    <a:pt x="9" y="18"/>
                    <a:pt x="11" y="17"/>
                    <a:pt x="13" y="16"/>
                  </a:cubicBezTo>
                  <a:cubicBezTo>
                    <a:pt x="14" y="15"/>
                    <a:pt x="15" y="15"/>
                    <a:pt x="16" y="13"/>
                  </a:cubicBezTo>
                  <a:cubicBezTo>
                    <a:pt x="19" y="10"/>
                    <a:pt x="20" y="8"/>
                    <a:pt x="20" y="5"/>
                  </a:cubicBezTo>
                  <a:cubicBezTo>
                    <a:pt x="20" y="4"/>
                    <a:pt x="20" y="2"/>
                    <a:pt x="18" y="1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1" y="7"/>
                    <a:pt x="0" y="10"/>
                    <a:pt x="0" y="12"/>
                  </a:cubicBezTo>
                  <a:cubicBezTo>
                    <a:pt x="0" y="14"/>
                    <a:pt x="1" y="15"/>
                    <a:pt x="2" y="16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7" name="Freeform 16"/>
            <p:cNvSpPr>
              <a:spLocks/>
            </p:cNvSpPr>
            <p:nvPr/>
          </p:nvSpPr>
          <p:spPr bwMode="auto">
            <a:xfrm>
              <a:off x="1335088" y="334963"/>
              <a:ext cx="573087" cy="431800"/>
            </a:xfrm>
            <a:custGeom>
              <a:avLst/>
              <a:gdLst>
                <a:gd name="T0" fmla="*/ 2147483647 w 153"/>
                <a:gd name="T1" fmla="*/ 2147483647 h 115"/>
                <a:gd name="T2" fmla="*/ 2147483647 w 153"/>
                <a:gd name="T3" fmla="*/ 2147483647 h 115"/>
                <a:gd name="T4" fmla="*/ 2147483647 w 153"/>
                <a:gd name="T5" fmla="*/ 2147483647 h 115"/>
                <a:gd name="T6" fmla="*/ 2147483647 w 153"/>
                <a:gd name="T7" fmla="*/ 2147483647 h 115"/>
                <a:gd name="T8" fmla="*/ 2147483647 w 153"/>
                <a:gd name="T9" fmla="*/ 2147483647 h 115"/>
                <a:gd name="T10" fmla="*/ 2147483647 w 153"/>
                <a:gd name="T11" fmla="*/ 2147483647 h 115"/>
                <a:gd name="T12" fmla="*/ 2147483647 w 153"/>
                <a:gd name="T13" fmla="*/ 2147483647 h 115"/>
                <a:gd name="T14" fmla="*/ 2147483647 w 153"/>
                <a:gd name="T15" fmla="*/ 2147483647 h 115"/>
                <a:gd name="T16" fmla="*/ 2147483647 w 153"/>
                <a:gd name="T17" fmla="*/ 2147483647 h 115"/>
                <a:gd name="T18" fmla="*/ 2147483647 w 153"/>
                <a:gd name="T19" fmla="*/ 2147483647 h 115"/>
                <a:gd name="T20" fmla="*/ 2147483647 w 153"/>
                <a:gd name="T21" fmla="*/ 2147483647 h 115"/>
                <a:gd name="T22" fmla="*/ 2147483647 w 153"/>
                <a:gd name="T23" fmla="*/ 2147483647 h 115"/>
                <a:gd name="T24" fmla="*/ 2147483647 w 153"/>
                <a:gd name="T25" fmla="*/ 2147483647 h 115"/>
                <a:gd name="T26" fmla="*/ 2147483647 w 153"/>
                <a:gd name="T27" fmla="*/ 2147483647 h 115"/>
                <a:gd name="T28" fmla="*/ 2147483647 w 153"/>
                <a:gd name="T29" fmla="*/ 2147483647 h 115"/>
                <a:gd name="T30" fmla="*/ 2147483647 w 153"/>
                <a:gd name="T31" fmla="*/ 0 h 115"/>
                <a:gd name="T32" fmla="*/ 2147483647 w 153"/>
                <a:gd name="T33" fmla="*/ 0 h 115"/>
                <a:gd name="T34" fmla="*/ 2147483647 w 153"/>
                <a:gd name="T35" fmla="*/ 2147483647 h 115"/>
                <a:gd name="T36" fmla="*/ 2147483647 w 153"/>
                <a:gd name="T37" fmla="*/ 2147483647 h 115"/>
                <a:gd name="T38" fmla="*/ 2147483647 w 153"/>
                <a:gd name="T39" fmla="*/ 2147483647 h 115"/>
                <a:gd name="T40" fmla="*/ 2147483647 w 153"/>
                <a:gd name="T41" fmla="*/ 2147483647 h 115"/>
                <a:gd name="T42" fmla="*/ 2147483647 w 153"/>
                <a:gd name="T43" fmla="*/ 2147483647 h 115"/>
                <a:gd name="T44" fmla="*/ 2147483647 w 153"/>
                <a:gd name="T45" fmla="*/ 2147483647 h 115"/>
                <a:gd name="T46" fmla="*/ 2147483647 w 153"/>
                <a:gd name="T47" fmla="*/ 2147483647 h 115"/>
                <a:gd name="T48" fmla="*/ 2147483647 w 153"/>
                <a:gd name="T49" fmla="*/ 2147483647 h 115"/>
                <a:gd name="T50" fmla="*/ 0 w 153"/>
                <a:gd name="T51" fmla="*/ 2147483647 h 115"/>
                <a:gd name="T52" fmla="*/ 2147483647 w 153"/>
                <a:gd name="T53" fmla="*/ 2147483647 h 115"/>
                <a:gd name="T54" fmla="*/ 2147483647 w 153"/>
                <a:gd name="T55" fmla="*/ 2147483647 h 115"/>
                <a:gd name="T56" fmla="*/ 2147483647 w 153"/>
                <a:gd name="T57" fmla="*/ 2147483647 h 115"/>
                <a:gd name="T58" fmla="*/ 2147483647 w 153"/>
                <a:gd name="T59" fmla="*/ 2147483647 h 115"/>
                <a:gd name="T60" fmla="*/ 2147483647 w 153"/>
                <a:gd name="T61" fmla="*/ 2147483647 h 115"/>
                <a:gd name="T62" fmla="*/ 2147483647 w 153"/>
                <a:gd name="T63" fmla="*/ 2147483647 h 115"/>
                <a:gd name="T64" fmla="*/ 2147483647 w 153"/>
                <a:gd name="T65" fmla="*/ 2147483647 h 115"/>
                <a:gd name="T66" fmla="*/ 2147483647 w 153"/>
                <a:gd name="T67" fmla="*/ 2147483647 h 115"/>
                <a:gd name="T68" fmla="*/ 2147483647 w 153"/>
                <a:gd name="T69" fmla="*/ 2147483647 h 115"/>
                <a:gd name="T70" fmla="*/ 2147483647 w 153"/>
                <a:gd name="T71" fmla="*/ 2147483647 h 115"/>
                <a:gd name="T72" fmla="*/ 2147483647 w 153"/>
                <a:gd name="T73" fmla="*/ 2147483647 h 115"/>
                <a:gd name="T74" fmla="*/ 2147483647 w 153"/>
                <a:gd name="T75" fmla="*/ 2147483647 h 1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3"/>
                <a:gd name="T115" fmla="*/ 0 h 115"/>
                <a:gd name="T116" fmla="*/ 153 w 153"/>
                <a:gd name="T117" fmla="*/ 115 h 1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3" h="115">
                  <a:moveTo>
                    <a:pt x="86" y="88"/>
                  </a:moveTo>
                  <a:cubicBezTo>
                    <a:pt x="80" y="87"/>
                    <a:pt x="73" y="86"/>
                    <a:pt x="64" y="86"/>
                  </a:cubicBezTo>
                  <a:cubicBezTo>
                    <a:pt x="69" y="79"/>
                    <a:pt x="77" y="70"/>
                    <a:pt x="90" y="56"/>
                  </a:cubicBezTo>
                  <a:cubicBezTo>
                    <a:pt x="102" y="43"/>
                    <a:pt x="111" y="33"/>
                    <a:pt x="119" y="26"/>
                  </a:cubicBezTo>
                  <a:cubicBezTo>
                    <a:pt x="127" y="19"/>
                    <a:pt x="131" y="16"/>
                    <a:pt x="133" y="16"/>
                  </a:cubicBezTo>
                  <a:cubicBezTo>
                    <a:pt x="134" y="16"/>
                    <a:pt x="135" y="17"/>
                    <a:pt x="135" y="17"/>
                  </a:cubicBezTo>
                  <a:cubicBezTo>
                    <a:pt x="135" y="19"/>
                    <a:pt x="131" y="25"/>
                    <a:pt x="123" y="35"/>
                  </a:cubicBezTo>
                  <a:cubicBezTo>
                    <a:pt x="113" y="47"/>
                    <a:pt x="108" y="56"/>
                    <a:pt x="108" y="62"/>
                  </a:cubicBezTo>
                  <a:cubicBezTo>
                    <a:pt x="108" y="65"/>
                    <a:pt x="109" y="66"/>
                    <a:pt x="111" y="66"/>
                  </a:cubicBezTo>
                  <a:cubicBezTo>
                    <a:pt x="113" y="66"/>
                    <a:pt x="116" y="64"/>
                    <a:pt x="120" y="62"/>
                  </a:cubicBezTo>
                  <a:cubicBezTo>
                    <a:pt x="124" y="59"/>
                    <a:pt x="129" y="55"/>
                    <a:pt x="135" y="50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8" y="37"/>
                    <a:pt x="144" y="29"/>
                    <a:pt x="147" y="22"/>
                  </a:cubicBezTo>
                  <a:cubicBezTo>
                    <a:pt x="151" y="15"/>
                    <a:pt x="153" y="10"/>
                    <a:pt x="153" y="6"/>
                  </a:cubicBezTo>
                  <a:cubicBezTo>
                    <a:pt x="153" y="4"/>
                    <a:pt x="153" y="3"/>
                    <a:pt x="151" y="2"/>
                  </a:cubicBezTo>
                  <a:cubicBezTo>
                    <a:pt x="150" y="1"/>
                    <a:pt x="149" y="0"/>
                    <a:pt x="147" y="0"/>
                  </a:cubicBezTo>
                  <a:cubicBezTo>
                    <a:pt x="147" y="0"/>
                    <a:pt x="146" y="0"/>
                    <a:pt x="145" y="0"/>
                  </a:cubicBezTo>
                  <a:cubicBezTo>
                    <a:pt x="142" y="0"/>
                    <a:pt x="137" y="2"/>
                    <a:pt x="131" y="6"/>
                  </a:cubicBezTo>
                  <a:cubicBezTo>
                    <a:pt x="125" y="9"/>
                    <a:pt x="118" y="15"/>
                    <a:pt x="111" y="22"/>
                  </a:cubicBezTo>
                  <a:cubicBezTo>
                    <a:pt x="103" y="29"/>
                    <a:pt x="94" y="38"/>
                    <a:pt x="84" y="49"/>
                  </a:cubicBezTo>
                  <a:cubicBezTo>
                    <a:pt x="75" y="59"/>
                    <a:pt x="64" y="72"/>
                    <a:pt x="53" y="85"/>
                  </a:cubicBezTo>
                  <a:cubicBezTo>
                    <a:pt x="46" y="86"/>
                    <a:pt x="29" y="86"/>
                    <a:pt x="25" y="87"/>
                  </a:cubicBezTo>
                  <a:cubicBezTo>
                    <a:pt x="20" y="87"/>
                    <a:pt x="17" y="89"/>
                    <a:pt x="14" y="90"/>
                  </a:cubicBezTo>
                  <a:cubicBezTo>
                    <a:pt x="12" y="92"/>
                    <a:pt x="10" y="94"/>
                    <a:pt x="8" y="96"/>
                  </a:cubicBezTo>
                  <a:cubicBezTo>
                    <a:pt x="6" y="99"/>
                    <a:pt x="4" y="102"/>
                    <a:pt x="1" y="104"/>
                  </a:cubicBezTo>
                  <a:cubicBezTo>
                    <a:pt x="0" y="106"/>
                    <a:pt x="0" y="107"/>
                    <a:pt x="0" y="108"/>
                  </a:cubicBezTo>
                  <a:cubicBezTo>
                    <a:pt x="0" y="110"/>
                    <a:pt x="1" y="110"/>
                    <a:pt x="4" y="110"/>
                  </a:cubicBezTo>
                  <a:cubicBezTo>
                    <a:pt x="6" y="110"/>
                    <a:pt x="9" y="110"/>
                    <a:pt x="13" y="108"/>
                  </a:cubicBezTo>
                  <a:cubicBezTo>
                    <a:pt x="18" y="107"/>
                    <a:pt x="22" y="107"/>
                    <a:pt x="24" y="107"/>
                  </a:cubicBezTo>
                  <a:cubicBezTo>
                    <a:pt x="27" y="106"/>
                    <a:pt x="30" y="106"/>
                    <a:pt x="33" y="106"/>
                  </a:cubicBezTo>
                  <a:cubicBezTo>
                    <a:pt x="39" y="106"/>
                    <a:pt x="57" y="105"/>
                    <a:pt x="65" y="106"/>
                  </a:cubicBezTo>
                  <a:cubicBezTo>
                    <a:pt x="72" y="107"/>
                    <a:pt x="80" y="109"/>
                    <a:pt x="89" y="110"/>
                  </a:cubicBezTo>
                  <a:cubicBezTo>
                    <a:pt x="98" y="112"/>
                    <a:pt x="104" y="113"/>
                    <a:pt x="108" y="114"/>
                  </a:cubicBezTo>
                  <a:cubicBezTo>
                    <a:pt x="112" y="115"/>
                    <a:pt x="115" y="115"/>
                    <a:pt x="117" y="114"/>
                  </a:cubicBezTo>
                  <a:cubicBezTo>
                    <a:pt x="119" y="113"/>
                    <a:pt x="120" y="112"/>
                    <a:pt x="123" y="110"/>
                  </a:cubicBezTo>
                  <a:cubicBezTo>
                    <a:pt x="125" y="108"/>
                    <a:pt x="130" y="104"/>
                    <a:pt x="136" y="98"/>
                  </a:cubicBezTo>
                  <a:cubicBezTo>
                    <a:pt x="131" y="98"/>
                    <a:pt x="123" y="96"/>
                    <a:pt x="112" y="94"/>
                  </a:cubicBezTo>
                  <a:cubicBezTo>
                    <a:pt x="100" y="91"/>
                    <a:pt x="92" y="89"/>
                    <a:pt x="86" y="88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pic>
        <p:nvPicPr>
          <p:cNvPr id="49158" name="Рисунок 20" descr="abstract-waves-on-a-blue-background.jpg"/>
          <p:cNvPicPr>
            <a:picLocks noChangeAspect="1"/>
          </p:cNvPicPr>
          <p:nvPr/>
        </p:nvPicPr>
        <p:blipFill>
          <a:blip r:embed="rId3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6357938"/>
            <a:ext cx="9144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395317" y="5857893"/>
            <a:ext cx="8391525" cy="873108"/>
            <a:chOff x="331" y="3735"/>
            <a:chExt cx="5286" cy="505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1" y="3735"/>
              <a:ext cx="5284" cy="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Freeform 5"/>
            <p:cNvSpPr>
              <a:spLocks/>
            </p:cNvSpPr>
            <p:nvPr/>
          </p:nvSpPr>
          <p:spPr bwMode="auto">
            <a:xfrm>
              <a:off x="2007" y="4116"/>
              <a:ext cx="3358" cy="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3" y="0"/>
                </a:cxn>
                <a:cxn ang="0">
                  <a:pos x="1453" y="13"/>
                </a:cxn>
                <a:cxn ang="0">
                  <a:pos x="1435" y="13"/>
                </a:cxn>
                <a:cxn ang="0">
                  <a:pos x="1433" y="16"/>
                </a:cxn>
                <a:cxn ang="0">
                  <a:pos x="1433" y="33"/>
                </a:cxn>
                <a:cxn ang="0">
                  <a:pos x="0" y="33"/>
                </a:cxn>
                <a:cxn ang="0">
                  <a:pos x="0" y="0"/>
                </a:cxn>
              </a:cxnLst>
              <a:rect l="0" t="0" r="r" b="b"/>
              <a:pathLst>
                <a:path w="1453" h="33">
                  <a:moveTo>
                    <a:pt x="0" y="0"/>
                  </a:moveTo>
                  <a:cubicBezTo>
                    <a:pt x="1453" y="0"/>
                    <a:pt x="1453" y="0"/>
                    <a:pt x="1453" y="0"/>
                  </a:cubicBezTo>
                  <a:cubicBezTo>
                    <a:pt x="1453" y="13"/>
                    <a:pt x="1453" y="13"/>
                    <a:pt x="1453" y="13"/>
                  </a:cubicBezTo>
                  <a:cubicBezTo>
                    <a:pt x="1435" y="13"/>
                    <a:pt x="1435" y="13"/>
                    <a:pt x="1435" y="13"/>
                  </a:cubicBezTo>
                  <a:cubicBezTo>
                    <a:pt x="1434" y="13"/>
                    <a:pt x="1433" y="14"/>
                    <a:pt x="1433" y="16"/>
                  </a:cubicBezTo>
                  <a:cubicBezTo>
                    <a:pt x="1433" y="21"/>
                    <a:pt x="1433" y="27"/>
                    <a:pt x="1433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>
              <a:off x="597" y="4116"/>
              <a:ext cx="797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1404" y="4116"/>
              <a:ext cx="596" cy="76"/>
            </a:xfrm>
            <a:prstGeom prst="rect">
              <a:avLst/>
            </a:prstGeom>
            <a:solidFill>
              <a:srgbClr val="0E66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Freeform 8"/>
            <p:cNvSpPr>
              <a:spLocks/>
            </p:cNvSpPr>
            <p:nvPr/>
          </p:nvSpPr>
          <p:spPr bwMode="auto">
            <a:xfrm>
              <a:off x="5386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Freeform 9"/>
            <p:cNvSpPr>
              <a:spLocks/>
            </p:cNvSpPr>
            <p:nvPr/>
          </p:nvSpPr>
          <p:spPr bwMode="auto">
            <a:xfrm>
              <a:off x="5386" y="4116"/>
              <a:ext cx="30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1"/>
                </a:cxn>
                <a:cxn ang="0">
                  <a:pos x="13" y="2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2"/>
                    <a:pt x="13" y="1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Freeform 10"/>
            <p:cNvSpPr>
              <a:spLocks/>
            </p:cNvSpPr>
            <p:nvPr/>
          </p:nvSpPr>
          <p:spPr bwMode="auto">
            <a:xfrm>
              <a:off x="5590" y="4116"/>
              <a:ext cx="27" cy="27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0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0" name="Freeform 11"/>
            <p:cNvSpPr>
              <a:spLocks/>
            </p:cNvSpPr>
            <p:nvPr/>
          </p:nvSpPr>
          <p:spPr bwMode="auto">
            <a:xfrm>
              <a:off x="5335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1" name="Freeform 12"/>
            <p:cNvSpPr>
              <a:spLocks/>
            </p:cNvSpPr>
            <p:nvPr/>
          </p:nvSpPr>
          <p:spPr bwMode="auto">
            <a:xfrm>
              <a:off x="5437" y="4069"/>
              <a:ext cx="28" cy="28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2" name="Freeform 13"/>
            <p:cNvSpPr>
              <a:spLocks/>
            </p:cNvSpPr>
            <p:nvPr/>
          </p:nvSpPr>
          <p:spPr bwMode="auto">
            <a:xfrm>
              <a:off x="5590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3" name="Freeform 14"/>
            <p:cNvSpPr>
              <a:spLocks/>
            </p:cNvSpPr>
            <p:nvPr/>
          </p:nvSpPr>
          <p:spPr bwMode="auto">
            <a:xfrm>
              <a:off x="5539" y="4116"/>
              <a:ext cx="27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4" name="Freeform 15"/>
            <p:cNvSpPr>
              <a:spLocks/>
            </p:cNvSpPr>
            <p:nvPr/>
          </p:nvSpPr>
          <p:spPr bwMode="auto">
            <a:xfrm>
              <a:off x="5539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5" name="Freeform 16"/>
            <p:cNvSpPr>
              <a:spLocks/>
            </p:cNvSpPr>
            <p:nvPr/>
          </p:nvSpPr>
          <p:spPr bwMode="auto">
            <a:xfrm>
              <a:off x="5437" y="4210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6" name="Freeform 17"/>
            <p:cNvSpPr>
              <a:spLocks/>
            </p:cNvSpPr>
            <p:nvPr/>
          </p:nvSpPr>
          <p:spPr bwMode="auto">
            <a:xfrm>
              <a:off x="5437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7" name="Freeform 18"/>
            <p:cNvSpPr>
              <a:spLocks/>
            </p:cNvSpPr>
            <p:nvPr/>
          </p:nvSpPr>
          <p:spPr bwMode="auto">
            <a:xfrm>
              <a:off x="5488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" name="Rectangle 19"/>
            <p:cNvSpPr>
              <a:spLocks noChangeArrowheads="1"/>
            </p:cNvSpPr>
            <p:nvPr/>
          </p:nvSpPr>
          <p:spPr bwMode="auto">
            <a:xfrm>
              <a:off x="333" y="4116"/>
              <a:ext cx="255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9" name="Freeform 20"/>
            <p:cNvSpPr>
              <a:spLocks/>
            </p:cNvSpPr>
            <p:nvPr/>
          </p:nvSpPr>
          <p:spPr bwMode="auto">
            <a:xfrm>
              <a:off x="641" y="4148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0" name="Freeform 21"/>
            <p:cNvSpPr>
              <a:spLocks/>
            </p:cNvSpPr>
            <p:nvPr/>
          </p:nvSpPr>
          <p:spPr bwMode="auto">
            <a:xfrm>
              <a:off x="67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1" name="Freeform 22"/>
            <p:cNvSpPr>
              <a:spLocks noEditPoints="1"/>
            </p:cNvSpPr>
            <p:nvPr/>
          </p:nvSpPr>
          <p:spPr bwMode="auto">
            <a:xfrm>
              <a:off x="703" y="4136"/>
              <a:ext cx="42" cy="49"/>
            </a:xfrm>
            <a:custGeom>
              <a:avLst/>
              <a:gdLst/>
              <a:ahLst/>
              <a:cxnLst>
                <a:cxn ang="0">
                  <a:pos x="11" y="21"/>
                </a:cxn>
                <a:cxn ang="0">
                  <a:pos x="7" y="21"/>
                </a:cxn>
                <a:cxn ang="0">
                  <a:pos x="7" y="15"/>
                </a:cxn>
                <a:cxn ang="0">
                  <a:pos x="7" y="15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2" y="5"/>
                </a:cxn>
                <a:cxn ang="0">
                  <a:pos x="14" y="4"/>
                </a:cxn>
                <a:cxn ang="0">
                  <a:pos x="17" y="5"/>
                </a:cxn>
                <a:cxn ang="0">
                  <a:pos x="18" y="9"/>
                </a:cxn>
                <a:cxn ang="0">
                  <a:pos x="18" y="11"/>
                </a:cxn>
                <a:cxn ang="0">
                  <a:pos x="17" y="15"/>
                </a:cxn>
                <a:cxn ang="0">
                  <a:pos x="14" y="17"/>
                </a:cxn>
                <a:cxn ang="0">
                  <a:pos x="12" y="16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1" y="2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5" y="7"/>
                </a:cxn>
                <a:cxn ang="0">
                  <a:pos x="4" y="8"/>
                </a:cxn>
                <a:cxn ang="0">
                  <a:pos x="4" y="10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4" y="13"/>
                </a:cxn>
                <a:cxn ang="0">
                  <a:pos x="14" y="10"/>
                </a:cxn>
                <a:cxn ang="0">
                  <a:pos x="14" y="8"/>
                </a:cxn>
                <a:cxn ang="0">
                  <a:pos x="12" y="7"/>
                </a:cxn>
                <a:cxn ang="0">
                  <a:pos x="11" y="8"/>
                </a:cxn>
                <a:cxn ang="0">
                  <a:pos x="11" y="10"/>
                </a:cxn>
              </a:cxnLst>
              <a:rect l="0" t="0" r="r" b="b"/>
              <a:pathLst>
                <a:path w="18" h="21">
                  <a:moveTo>
                    <a:pt x="11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6" y="16"/>
                    <a:pt x="6" y="16"/>
                  </a:cubicBezTo>
                  <a:cubicBezTo>
                    <a:pt x="5" y="16"/>
                    <a:pt x="5" y="17"/>
                    <a:pt x="4" y="17"/>
                  </a:cubicBezTo>
                  <a:cubicBezTo>
                    <a:pt x="2" y="17"/>
                    <a:pt x="1" y="16"/>
                    <a:pt x="1" y="15"/>
                  </a:cubicBezTo>
                  <a:cubicBezTo>
                    <a:pt x="0" y="15"/>
                    <a:pt x="0" y="13"/>
                    <a:pt x="0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4"/>
                    <a:pt x="4" y="4"/>
                  </a:cubicBezTo>
                  <a:cubicBezTo>
                    <a:pt x="5" y="4"/>
                    <a:pt x="5" y="5"/>
                    <a:pt x="6" y="5"/>
                  </a:cubicBezTo>
                  <a:cubicBezTo>
                    <a:pt x="6" y="5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5"/>
                    <a:pt x="12" y="5"/>
                  </a:cubicBezTo>
                  <a:cubicBezTo>
                    <a:pt x="12" y="5"/>
                    <a:pt x="13" y="4"/>
                    <a:pt x="14" y="4"/>
                  </a:cubicBezTo>
                  <a:cubicBezTo>
                    <a:pt x="15" y="4"/>
                    <a:pt x="16" y="5"/>
                    <a:pt x="17" y="5"/>
                  </a:cubicBezTo>
                  <a:cubicBezTo>
                    <a:pt x="17" y="6"/>
                    <a:pt x="18" y="7"/>
                    <a:pt x="18" y="9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3"/>
                    <a:pt x="18" y="15"/>
                    <a:pt x="17" y="15"/>
                  </a:cubicBezTo>
                  <a:cubicBezTo>
                    <a:pt x="16" y="16"/>
                    <a:pt x="15" y="17"/>
                    <a:pt x="14" y="17"/>
                  </a:cubicBezTo>
                  <a:cubicBezTo>
                    <a:pt x="13" y="17"/>
                    <a:pt x="12" y="16"/>
                    <a:pt x="12" y="16"/>
                  </a:cubicBezTo>
                  <a:cubicBezTo>
                    <a:pt x="11" y="16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11" y="21"/>
                  </a:lnTo>
                  <a:close/>
                  <a:moveTo>
                    <a:pt x="7" y="10"/>
                  </a:moveTo>
                  <a:cubicBezTo>
                    <a:pt x="7" y="9"/>
                    <a:pt x="7" y="8"/>
                    <a:pt x="7" y="8"/>
                  </a:cubicBezTo>
                  <a:cubicBezTo>
                    <a:pt x="6" y="8"/>
                    <a:pt x="6" y="7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4"/>
                    <a:pt x="5" y="14"/>
                  </a:cubicBezTo>
                  <a:cubicBezTo>
                    <a:pt x="6" y="14"/>
                    <a:pt x="7" y="13"/>
                    <a:pt x="7" y="13"/>
                  </a:cubicBezTo>
                  <a:cubicBezTo>
                    <a:pt x="7" y="12"/>
                    <a:pt x="7" y="12"/>
                    <a:pt x="7" y="10"/>
                  </a:cubicBezTo>
                  <a:close/>
                  <a:moveTo>
                    <a:pt x="11" y="10"/>
                  </a:moveTo>
                  <a:cubicBezTo>
                    <a:pt x="11" y="11"/>
                    <a:pt x="11" y="12"/>
                    <a:pt x="11" y="12"/>
                  </a:cubicBezTo>
                  <a:cubicBezTo>
                    <a:pt x="11" y="13"/>
                    <a:pt x="11" y="14"/>
                    <a:pt x="12" y="14"/>
                  </a:cubicBezTo>
                  <a:cubicBezTo>
                    <a:pt x="13" y="14"/>
                    <a:pt x="13" y="13"/>
                    <a:pt x="14" y="13"/>
                  </a:cubicBezTo>
                  <a:cubicBezTo>
                    <a:pt x="14" y="13"/>
                    <a:pt x="14" y="12"/>
                    <a:pt x="14" y="10"/>
                  </a:cubicBezTo>
                  <a:cubicBezTo>
                    <a:pt x="14" y="9"/>
                    <a:pt x="14" y="8"/>
                    <a:pt x="14" y="8"/>
                  </a:cubicBezTo>
                  <a:cubicBezTo>
                    <a:pt x="13" y="8"/>
                    <a:pt x="13" y="7"/>
                    <a:pt x="12" y="7"/>
                  </a:cubicBezTo>
                  <a:cubicBezTo>
                    <a:pt x="12" y="7"/>
                    <a:pt x="11" y="8"/>
                    <a:pt x="11" y="8"/>
                  </a:cubicBezTo>
                  <a:cubicBezTo>
                    <a:pt x="11" y="8"/>
                    <a:pt x="11" y="9"/>
                    <a:pt x="11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2" name="Freeform 23"/>
            <p:cNvSpPr>
              <a:spLocks noEditPoints="1"/>
            </p:cNvSpPr>
            <p:nvPr/>
          </p:nvSpPr>
          <p:spPr bwMode="auto">
            <a:xfrm>
              <a:off x="749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3" name="Freeform 24"/>
            <p:cNvSpPr>
              <a:spLocks noEditPoints="1"/>
            </p:cNvSpPr>
            <p:nvPr/>
          </p:nvSpPr>
          <p:spPr bwMode="auto">
            <a:xfrm>
              <a:off x="779" y="4146"/>
              <a:ext cx="28" cy="39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4" y="17"/>
                </a:cxn>
                <a:cxn ang="0">
                  <a:pos x="0" y="17"/>
                </a:cxn>
                <a:cxn ang="0">
                  <a:pos x="0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11" y="11"/>
                </a:cxn>
                <a:cxn ang="0">
                  <a:pos x="8" y="13"/>
                </a:cxn>
                <a:cxn ang="0">
                  <a:pos x="6" y="12"/>
                </a:cxn>
                <a:cxn ang="0">
                  <a:pos x="4" y="11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7">
                  <a:moveTo>
                    <a:pt x="4" y="11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3"/>
                    <a:pt x="6" y="12"/>
                    <a:pt x="6" y="12"/>
                  </a:cubicBezTo>
                  <a:cubicBezTo>
                    <a:pt x="5" y="12"/>
                    <a:pt x="5" y="11"/>
                    <a:pt x="4" y="11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4" name="Freeform 25"/>
            <p:cNvSpPr>
              <a:spLocks/>
            </p:cNvSpPr>
            <p:nvPr/>
          </p:nvSpPr>
          <p:spPr bwMode="auto">
            <a:xfrm>
              <a:off x="812" y="4148"/>
              <a:ext cx="34" cy="25"/>
            </a:xfrm>
            <a:custGeom>
              <a:avLst/>
              <a:gdLst/>
              <a:ahLst/>
              <a:cxnLst>
                <a:cxn ang="0">
                  <a:pos x="14" y="25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34" y="25"/>
                </a:cxn>
                <a:cxn ang="0">
                  <a:pos x="28" y="25"/>
                </a:cxn>
                <a:cxn ang="0">
                  <a:pos x="28" y="7"/>
                </a:cxn>
                <a:cxn ang="0">
                  <a:pos x="28" y="7"/>
                </a:cxn>
                <a:cxn ang="0">
                  <a:pos x="21" y="25"/>
                </a:cxn>
                <a:cxn ang="0">
                  <a:pos x="14" y="25"/>
                </a:cxn>
              </a:cxnLst>
              <a:rect l="0" t="0" r="r" b="b"/>
              <a:pathLst>
                <a:path w="34" h="25">
                  <a:moveTo>
                    <a:pt x="14" y="25"/>
                  </a:moveTo>
                  <a:lnTo>
                    <a:pt x="9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34" y="25"/>
                  </a:lnTo>
                  <a:lnTo>
                    <a:pt x="28" y="25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1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5" name="Freeform 26"/>
            <p:cNvSpPr>
              <a:spLocks noEditPoints="1"/>
            </p:cNvSpPr>
            <p:nvPr/>
          </p:nvSpPr>
          <p:spPr bwMode="auto">
            <a:xfrm>
              <a:off x="853" y="4146"/>
              <a:ext cx="26" cy="30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7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3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5" y="13"/>
                    <a:pt x="4" y="13"/>
                  </a:cubicBezTo>
                  <a:cubicBezTo>
                    <a:pt x="2" y="13"/>
                    <a:pt x="1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" y="5"/>
                    <a:pt x="2" y="5"/>
                    <a:pt x="4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7" y="12"/>
                    <a:pt x="7" y="12"/>
                    <a:pt x="7" y="12"/>
                  </a:cubicBezTo>
                  <a:lnTo>
                    <a:pt x="7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3" y="8"/>
                    <a:pt x="3" y="9"/>
                  </a:cubicBezTo>
                  <a:cubicBezTo>
                    <a:pt x="3" y="9"/>
                    <a:pt x="3" y="9"/>
                    <a:pt x="4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6" name="Freeform 27"/>
            <p:cNvSpPr>
              <a:spLocks/>
            </p:cNvSpPr>
            <p:nvPr/>
          </p:nvSpPr>
          <p:spPr bwMode="auto">
            <a:xfrm>
              <a:off x="883" y="4148"/>
              <a:ext cx="31" cy="32"/>
            </a:xfrm>
            <a:custGeom>
              <a:avLst/>
              <a:gdLst/>
              <a:ahLst/>
              <a:cxnLst>
                <a:cxn ang="0">
                  <a:pos x="10" y="21"/>
                </a:cxn>
                <a:cxn ang="0">
                  <a:pos x="19" y="21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1"/>
                </a:cxn>
                <a:cxn ang="0">
                  <a:pos x="31" y="21"/>
                </a:cxn>
                <a:cxn ang="0">
                  <a:pos x="31" y="32"/>
                </a:cxn>
                <a:cxn ang="0">
                  <a:pos x="21" y="32"/>
                </a:cxn>
                <a:cxn ang="0">
                  <a:pos x="21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21"/>
                </a:cxn>
              </a:cxnLst>
              <a:rect l="0" t="0" r="r" b="b"/>
              <a:pathLst>
                <a:path w="31" h="32">
                  <a:moveTo>
                    <a:pt x="10" y="21"/>
                  </a:moveTo>
                  <a:lnTo>
                    <a:pt x="19" y="21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1"/>
                  </a:lnTo>
                  <a:lnTo>
                    <a:pt x="31" y="21"/>
                  </a:lnTo>
                  <a:lnTo>
                    <a:pt x="31" y="32"/>
                  </a:lnTo>
                  <a:lnTo>
                    <a:pt x="21" y="32"/>
                  </a:lnTo>
                  <a:lnTo>
                    <a:pt x="21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7" name="Freeform 28"/>
            <p:cNvSpPr>
              <a:spLocks/>
            </p:cNvSpPr>
            <p:nvPr/>
          </p:nvSpPr>
          <p:spPr bwMode="auto">
            <a:xfrm>
              <a:off x="918" y="4148"/>
              <a:ext cx="26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6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8" name="Freeform 29"/>
            <p:cNvSpPr>
              <a:spLocks noEditPoints="1"/>
            </p:cNvSpPr>
            <p:nvPr/>
          </p:nvSpPr>
          <p:spPr bwMode="auto">
            <a:xfrm>
              <a:off x="948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9" name="Freeform 30"/>
            <p:cNvSpPr>
              <a:spLocks/>
            </p:cNvSpPr>
            <p:nvPr/>
          </p:nvSpPr>
          <p:spPr bwMode="auto">
            <a:xfrm>
              <a:off x="978" y="4148"/>
              <a:ext cx="28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8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0" name="Freeform 31"/>
            <p:cNvSpPr>
              <a:spLocks/>
            </p:cNvSpPr>
            <p:nvPr/>
          </p:nvSpPr>
          <p:spPr bwMode="auto">
            <a:xfrm>
              <a:off x="101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" name="Freeform 32"/>
            <p:cNvSpPr>
              <a:spLocks noEditPoints="1"/>
            </p:cNvSpPr>
            <p:nvPr/>
          </p:nvSpPr>
          <p:spPr bwMode="auto">
            <a:xfrm>
              <a:off x="1041" y="4146"/>
              <a:ext cx="27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2" y="6"/>
                </a:cxn>
                <a:cxn ang="0">
                  <a:pos x="11" y="11"/>
                </a:cxn>
                <a:cxn ang="0">
                  <a:pos x="6" y="13"/>
                </a:cxn>
                <a:cxn ang="0">
                  <a:pos x="2" y="11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9" y="0"/>
                    <a:pt x="10" y="1"/>
                    <a:pt x="11" y="2"/>
                  </a:cubicBezTo>
                  <a:cubicBezTo>
                    <a:pt x="12" y="2"/>
                    <a:pt x="12" y="4"/>
                    <a:pt x="12" y="6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6" y="13"/>
                  </a:cubicBezTo>
                  <a:cubicBezTo>
                    <a:pt x="4" y="13"/>
                    <a:pt x="2" y="12"/>
                    <a:pt x="2" y="11"/>
                  </a:cubicBezTo>
                  <a:cubicBezTo>
                    <a:pt x="1" y="10"/>
                    <a:pt x="0" y="9"/>
                    <a:pt x="0" y="6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" name="Freeform 33"/>
            <p:cNvSpPr>
              <a:spLocks noEditPoints="1"/>
            </p:cNvSpPr>
            <p:nvPr/>
          </p:nvSpPr>
          <p:spPr bwMode="auto">
            <a:xfrm>
              <a:off x="1073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3" name="Freeform 34"/>
            <p:cNvSpPr>
              <a:spLocks noEditPoints="1"/>
            </p:cNvSpPr>
            <p:nvPr/>
          </p:nvSpPr>
          <p:spPr bwMode="auto">
            <a:xfrm>
              <a:off x="1122" y="4146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8" y="12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3" y="13"/>
                    <a:pt x="2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2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3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8" y="12"/>
                    <a:pt x="8" y="12"/>
                    <a:pt x="8" y="12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8" y="9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4" name="Freeform 35"/>
            <p:cNvSpPr>
              <a:spLocks/>
            </p:cNvSpPr>
            <p:nvPr/>
          </p:nvSpPr>
          <p:spPr bwMode="auto">
            <a:xfrm>
              <a:off x="1154" y="4148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5"/>
                </a:cxn>
                <a:cxn ang="0">
                  <a:pos x="9" y="5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5"/>
                  </a:lnTo>
                  <a:lnTo>
                    <a:pt x="9" y="5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5" name="Freeform 36"/>
            <p:cNvSpPr>
              <a:spLocks noEditPoints="1"/>
            </p:cNvSpPr>
            <p:nvPr/>
          </p:nvSpPr>
          <p:spPr bwMode="auto">
            <a:xfrm>
              <a:off x="1177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9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9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6" name="Freeform 37"/>
            <p:cNvSpPr>
              <a:spLocks/>
            </p:cNvSpPr>
            <p:nvPr/>
          </p:nvSpPr>
          <p:spPr bwMode="auto">
            <a:xfrm>
              <a:off x="1207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7" name="Freeform 38"/>
            <p:cNvSpPr>
              <a:spLocks/>
            </p:cNvSpPr>
            <p:nvPr/>
          </p:nvSpPr>
          <p:spPr bwMode="auto">
            <a:xfrm>
              <a:off x="1237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8" name="Freeform 39"/>
            <p:cNvSpPr>
              <a:spLocks/>
            </p:cNvSpPr>
            <p:nvPr/>
          </p:nvSpPr>
          <p:spPr bwMode="auto">
            <a:xfrm>
              <a:off x="1263" y="4146"/>
              <a:ext cx="25" cy="30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1" y="5"/>
                </a:cxn>
              </a:cxnLst>
              <a:rect l="0" t="0" r="r" b="b"/>
              <a:pathLst>
                <a:path w="11" h="13">
                  <a:moveTo>
                    <a:pt x="11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7" y="0"/>
                    <a:pt x="9" y="1"/>
                    <a:pt x="9" y="1"/>
                  </a:cubicBezTo>
                  <a:cubicBezTo>
                    <a:pt x="10" y="2"/>
                    <a:pt x="11" y="3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9" name="Freeform 40"/>
            <p:cNvSpPr>
              <a:spLocks/>
            </p:cNvSpPr>
            <p:nvPr/>
          </p:nvSpPr>
          <p:spPr bwMode="auto">
            <a:xfrm>
              <a:off x="1290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0" name="Freeform 41"/>
            <p:cNvSpPr>
              <a:spLocks noEditPoints="1"/>
            </p:cNvSpPr>
            <p:nvPr/>
          </p:nvSpPr>
          <p:spPr bwMode="auto">
            <a:xfrm>
              <a:off x="1316" y="4148"/>
              <a:ext cx="25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1" y="3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10" y="6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6" y="6"/>
                </a:cxn>
                <a:cxn ang="0">
                  <a:pos x="4" y="6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0" y="1"/>
                    <a:pt x="11" y="2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6"/>
                    <a:pt x="10" y="6"/>
                  </a:cubicBezTo>
                  <a:cubicBezTo>
                    <a:pt x="11" y="6"/>
                    <a:pt x="11" y="7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1"/>
                    <a:pt x="7" y="11"/>
                  </a:cubicBezTo>
                  <a:lnTo>
                    <a:pt x="0" y="11"/>
                  </a:lnTo>
                  <a:close/>
                  <a:moveTo>
                    <a:pt x="4" y="2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lnTo>
                    <a:pt x="4" y="2"/>
                  </a:lnTo>
                  <a:close/>
                  <a:moveTo>
                    <a:pt x="4" y="6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6"/>
                    <a:pt x="6" y="6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1" name="Freeform 42"/>
            <p:cNvSpPr>
              <a:spLocks noEditPoints="1"/>
            </p:cNvSpPr>
            <p:nvPr/>
          </p:nvSpPr>
          <p:spPr bwMode="auto">
            <a:xfrm>
              <a:off x="1346" y="4146"/>
              <a:ext cx="25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2" name="Freeform 43"/>
            <p:cNvSpPr>
              <a:spLocks noEditPoints="1"/>
            </p:cNvSpPr>
            <p:nvPr/>
          </p:nvSpPr>
          <p:spPr bwMode="auto">
            <a:xfrm>
              <a:off x="1441" y="4132"/>
              <a:ext cx="9" cy="4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4"/>
                </a:cxn>
                <a:cxn ang="0">
                  <a:pos x="9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9" y="14"/>
                </a:cxn>
              </a:cxnLst>
              <a:rect l="0" t="0" r="r" b="b"/>
              <a:pathLst>
                <a:path w="9" h="41">
                  <a:moveTo>
                    <a:pt x="9" y="0"/>
                  </a:move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4"/>
                  </a:moveTo>
                  <a:lnTo>
                    <a:pt x="9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3" name="Freeform 44"/>
            <p:cNvSpPr>
              <a:spLocks/>
            </p:cNvSpPr>
            <p:nvPr/>
          </p:nvSpPr>
          <p:spPr bwMode="auto">
            <a:xfrm>
              <a:off x="1457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4" name="Freeform 45"/>
            <p:cNvSpPr>
              <a:spLocks/>
            </p:cNvSpPr>
            <p:nvPr/>
          </p:nvSpPr>
          <p:spPr bwMode="auto">
            <a:xfrm>
              <a:off x="1487" y="4132"/>
              <a:ext cx="18" cy="41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9"/>
                </a:cxn>
                <a:cxn ang="0">
                  <a:pos x="6" y="9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3" y="1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7" y="3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6" y="6"/>
                </a:cxn>
                <a:cxn ang="0">
                  <a:pos x="8" y="6"/>
                </a:cxn>
              </a:cxnLst>
              <a:rect l="0" t="0" r="r" b="b"/>
              <a:pathLst>
                <a:path w="8" h="18">
                  <a:moveTo>
                    <a:pt x="8" y="6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2" y="2"/>
                    <a:pt x="3" y="1"/>
                  </a:cubicBezTo>
                  <a:cubicBezTo>
                    <a:pt x="4" y="1"/>
                    <a:pt x="5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5" name="Freeform 46"/>
            <p:cNvSpPr>
              <a:spLocks noEditPoints="1"/>
            </p:cNvSpPr>
            <p:nvPr/>
          </p:nvSpPr>
          <p:spPr bwMode="auto">
            <a:xfrm>
              <a:off x="1508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8"/>
                    <a:pt x="5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6" name="Freeform 47"/>
            <p:cNvSpPr>
              <a:spLocks/>
            </p:cNvSpPr>
            <p:nvPr/>
          </p:nvSpPr>
          <p:spPr bwMode="auto">
            <a:xfrm>
              <a:off x="1542" y="4143"/>
              <a:ext cx="23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0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7" name="Freeform 48"/>
            <p:cNvSpPr>
              <a:spLocks/>
            </p:cNvSpPr>
            <p:nvPr/>
          </p:nvSpPr>
          <p:spPr bwMode="auto">
            <a:xfrm>
              <a:off x="1568" y="4143"/>
              <a:ext cx="44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0" y="1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8" y="1"/>
                </a:cxn>
                <a:cxn ang="0">
                  <a:pos x="19" y="5"/>
                </a:cxn>
                <a:cxn ang="0">
                  <a:pos x="19" y="13"/>
                </a:cxn>
                <a:cxn ang="0">
                  <a:pos x="15" y="13"/>
                </a:cxn>
                <a:cxn ang="0">
                  <a:pos x="15" y="6"/>
                </a:cxn>
                <a:cxn ang="0">
                  <a:pos x="15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9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1"/>
                    <a:pt x="11" y="2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3" y="1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7" y="0"/>
                    <a:pt x="18" y="1"/>
                    <a:pt x="18" y="1"/>
                  </a:cubicBezTo>
                  <a:cubicBezTo>
                    <a:pt x="19" y="2"/>
                    <a:pt x="19" y="3"/>
                    <a:pt x="19" y="5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8" name="Freeform 49"/>
            <p:cNvSpPr>
              <a:spLocks noEditPoints="1"/>
            </p:cNvSpPr>
            <p:nvPr/>
          </p:nvSpPr>
          <p:spPr bwMode="auto">
            <a:xfrm>
              <a:off x="1619" y="4143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7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2" y="13"/>
                    <a:pt x="1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6"/>
                    <a:pt x="2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lnTo>
                    <a:pt x="8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10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9" name="Freeform 50"/>
            <p:cNvSpPr>
              <a:spLocks/>
            </p:cNvSpPr>
            <p:nvPr/>
          </p:nvSpPr>
          <p:spPr bwMode="auto">
            <a:xfrm>
              <a:off x="1649" y="4139"/>
              <a:ext cx="25" cy="34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6"/>
                </a:cxn>
                <a:cxn ang="0">
                  <a:pos x="5" y="6"/>
                </a:cxn>
                <a:cxn ang="0">
                  <a:pos x="5" y="11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1"/>
                </a:cxn>
                <a:cxn ang="0">
                  <a:pos x="10" y="14"/>
                </a:cxn>
                <a:cxn ang="0">
                  <a:pos x="6" y="15"/>
                </a:cxn>
                <a:cxn ang="0">
                  <a:pos x="3" y="14"/>
                </a:cxn>
                <a:cxn ang="0">
                  <a:pos x="1" y="12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10" y="3"/>
                </a:cxn>
              </a:cxnLst>
              <a:rect l="0" t="0" r="r" b="b"/>
              <a:pathLst>
                <a:path w="11" h="15">
                  <a:moveTo>
                    <a:pt x="10" y="3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3"/>
                    <a:pt x="10" y="14"/>
                    <a:pt x="10" y="14"/>
                  </a:cubicBezTo>
                  <a:cubicBezTo>
                    <a:pt x="9" y="15"/>
                    <a:pt x="8" y="15"/>
                    <a:pt x="6" y="15"/>
                  </a:cubicBezTo>
                  <a:cubicBezTo>
                    <a:pt x="5" y="15"/>
                    <a:pt x="4" y="15"/>
                    <a:pt x="3" y="14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0" name="Freeform 51"/>
            <p:cNvSpPr>
              <a:spLocks noEditPoints="1"/>
            </p:cNvSpPr>
            <p:nvPr/>
          </p:nvSpPr>
          <p:spPr bwMode="auto">
            <a:xfrm>
              <a:off x="1676" y="4132"/>
              <a:ext cx="10" cy="4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4"/>
                </a:cxn>
                <a:cxn ang="0">
                  <a:pos x="10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10" y="14"/>
                </a:cxn>
              </a:cxnLst>
              <a:rect l="0" t="0" r="r" b="b"/>
              <a:pathLst>
                <a:path w="10" h="41">
                  <a:moveTo>
                    <a:pt x="10" y="0"/>
                  </a:moveTo>
                  <a:lnTo>
                    <a:pt x="10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close/>
                  <a:moveTo>
                    <a:pt x="10" y="14"/>
                  </a:moveTo>
                  <a:lnTo>
                    <a:pt x="10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1" name="Freeform 52"/>
            <p:cNvSpPr>
              <a:spLocks noEditPoints="1"/>
            </p:cNvSpPr>
            <p:nvPr/>
          </p:nvSpPr>
          <p:spPr bwMode="auto">
            <a:xfrm>
              <a:off x="1690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2" name="Freeform 53"/>
            <p:cNvSpPr>
              <a:spLocks/>
            </p:cNvSpPr>
            <p:nvPr/>
          </p:nvSpPr>
          <p:spPr bwMode="auto">
            <a:xfrm>
              <a:off x="1725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3" name="Freeform 54"/>
            <p:cNvSpPr>
              <a:spLocks noEditPoints="1"/>
            </p:cNvSpPr>
            <p:nvPr/>
          </p:nvSpPr>
          <p:spPr bwMode="auto">
            <a:xfrm>
              <a:off x="1776" y="4143"/>
              <a:ext cx="27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2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2" y="6"/>
                    <a:pt x="3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10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8" y="10"/>
                    <a:pt x="8" y="10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4" name="Freeform 55"/>
            <p:cNvSpPr>
              <a:spLocks noEditPoints="1"/>
            </p:cNvSpPr>
            <p:nvPr/>
          </p:nvSpPr>
          <p:spPr bwMode="auto">
            <a:xfrm>
              <a:off x="1808" y="4143"/>
              <a:ext cx="28" cy="42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1"/>
                </a:cxn>
                <a:cxn ang="0">
                  <a:pos x="12" y="1"/>
                </a:cxn>
                <a:cxn ang="0">
                  <a:pos x="12" y="12"/>
                </a:cxn>
                <a:cxn ang="0">
                  <a:pos x="11" y="17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1" y="14"/>
                </a:cxn>
                <a:cxn ang="0">
                  <a:pos x="4" y="14"/>
                </a:cxn>
                <a:cxn ang="0">
                  <a:pos x="5" y="15"/>
                </a:cxn>
                <a:cxn ang="0">
                  <a:pos x="6" y="15"/>
                </a:cxn>
                <a:cxn ang="0">
                  <a:pos x="8" y="15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7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8" y="3"/>
                </a:cxn>
                <a:cxn ang="0">
                  <a:pos x="8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7"/>
                </a:cxn>
              </a:cxnLst>
              <a:rect l="0" t="0" r="r" b="b"/>
              <a:pathLst>
                <a:path w="12" h="18">
                  <a:moveTo>
                    <a:pt x="8" y="3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5"/>
                    <a:pt x="12" y="16"/>
                    <a:pt x="11" y="17"/>
                  </a:cubicBezTo>
                  <a:cubicBezTo>
                    <a:pt x="10" y="18"/>
                    <a:pt x="9" y="18"/>
                    <a:pt x="6" y="18"/>
                  </a:cubicBezTo>
                  <a:cubicBezTo>
                    <a:pt x="4" y="18"/>
                    <a:pt x="3" y="18"/>
                    <a:pt x="2" y="18"/>
                  </a:cubicBezTo>
                  <a:cubicBezTo>
                    <a:pt x="1" y="17"/>
                    <a:pt x="1" y="16"/>
                    <a:pt x="1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7" y="15"/>
                    <a:pt x="8" y="15"/>
                    <a:pt x="8" y="15"/>
                  </a:cubicBezTo>
                  <a:cubicBezTo>
                    <a:pt x="8" y="15"/>
                    <a:pt x="8" y="14"/>
                    <a:pt x="8" y="1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6" y="13"/>
                    <a:pt x="6" y="13"/>
                    <a:pt x="5" y="13"/>
                  </a:cubicBezTo>
                  <a:cubicBezTo>
                    <a:pt x="3" y="13"/>
                    <a:pt x="1" y="12"/>
                    <a:pt x="1" y="11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8" y="1"/>
                    <a:pt x="8" y="2"/>
                    <a:pt x="8" y="3"/>
                  </a:cubicBezTo>
                  <a:close/>
                  <a:moveTo>
                    <a:pt x="8" y="7"/>
                  </a:moveTo>
                  <a:cubicBezTo>
                    <a:pt x="8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8" y="8"/>
                    <a:pt x="8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5" name="Freeform 56"/>
            <p:cNvSpPr>
              <a:spLocks noEditPoints="1"/>
            </p:cNvSpPr>
            <p:nvPr/>
          </p:nvSpPr>
          <p:spPr bwMode="auto">
            <a:xfrm>
              <a:off x="1840" y="4143"/>
              <a:ext cx="28" cy="30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4" y="7"/>
                </a:cxn>
                <a:cxn ang="0">
                  <a:pos x="5" y="10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8" y="9"/>
                </a:cxn>
                <a:cxn ang="0">
                  <a:pos x="12" y="9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1" y="2"/>
                </a:cxn>
                <a:cxn ang="0">
                  <a:pos x="12" y="7"/>
                </a:cxn>
                <a:cxn ang="0">
                  <a:pos x="4" y="5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9"/>
                    <a:pt x="4" y="9"/>
                    <a:pt x="5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1"/>
                    <a:pt x="12" y="12"/>
                    <a:pt x="10" y="12"/>
                  </a:cubicBezTo>
                  <a:cubicBezTo>
                    <a:pt x="10" y="13"/>
                    <a:pt x="8" y="13"/>
                    <a:pt x="6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2" y="3"/>
                    <a:pt x="12" y="4"/>
                    <a:pt x="12" y="7"/>
                  </a:cubicBezTo>
                  <a:close/>
                  <a:moveTo>
                    <a:pt x="4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6" name="Freeform 57"/>
            <p:cNvSpPr>
              <a:spLocks/>
            </p:cNvSpPr>
            <p:nvPr/>
          </p:nvSpPr>
          <p:spPr bwMode="auto">
            <a:xfrm>
              <a:off x="1873" y="4143"/>
              <a:ext cx="27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2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7" name="Freeform 58"/>
            <p:cNvSpPr>
              <a:spLocks/>
            </p:cNvSpPr>
            <p:nvPr/>
          </p:nvSpPr>
          <p:spPr bwMode="auto">
            <a:xfrm>
              <a:off x="1905" y="4143"/>
              <a:ext cx="28" cy="30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8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8"/>
                </a:cxn>
                <a:cxn ang="0">
                  <a:pos x="12" y="8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</a:cxnLst>
              <a:rect l="0" t="0" r="r" b="b"/>
              <a:pathLst>
                <a:path w="12" h="13">
                  <a:moveTo>
                    <a:pt x="12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5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1" y="11"/>
                    <a:pt x="10" y="12"/>
                  </a:cubicBezTo>
                  <a:cubicBezTo>
                    <a:pt x="9" y="13"/>
                    <a:pt x="8" y="13"/>
                    <a:pt x="6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3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8" name="Freeform 59"/>
            <p:cNvSpPr>
              <a:spLocks/>
            </p:cNvSpPr>
            <p:nvPr/>
          </p:nvSpPr>
          <p:spPr bwMode="auto">
            <a:xfrm>
              <a:off x="1933" y="4146"/>
              <a:ext cx="30" cy="3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1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0" y="13"/>
                </a:cxn>
                <a:cxn ang="0">
                  <a:pos x="8" y="16"/>
                </a:cxn>
                <a:cxn ang="0">
                  <a:pos x="5" y="17"/>
                </a:cxn>
                <a:cxn ang="0">
                  <a:pos x="3" y="17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13" h="17">
                  <a:moveTo>
                    <a:pt x="5" y="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9" y="16"/>
                    <a:pt x="8" y="16"/>
                  </a:cubicBezTo>
                  <a:cubicBezTo>
                    <a:pt x="8" y="17"/>
                    <a:pt x="6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9" name="Freeform 60"/>
            <p:cNvSpPr>
              <a:spLocks/>
            </p:cNvSpPr>
            <p:nvPr/>
          </p:nvSpPr>
          <p:spPr bwMode="auto">
            <a:xfrm>
              <a:off x="2109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0" name="Freeform 61"/>
            <p:cNvSpPr>
              <a:spLocks noEditPoints="1"/>
            </p:cNvSpPr>
            <p:nvPr/>
          </p:nvSpPr>
          <p:spPr bwMode="auto">
            <a:xfrm>
              <a:off x="2143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2" y="9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4" y="10"/>
                    <a:pt x="3" y="10"/>
                    <a:pt x="2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1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9" y="7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1" name="Freeform 62"/>
            <p:cNvSpPr>
              <a:spLocks noEditPoints="1"/>
            </p:cNvSpPr>
            <p:nvPr/>
          </p:nvSpPr>
          <p:spPr bwMode="auto">
            <a:xfrm>
              <a:off x="2180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4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8" y="7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2" name="Freeform 63"/>
            <p:cNvSpPr>
              <a:spLocks/>
            </p:cNvSpPr>
            <p:nvPr/>
          </p:nvSpPr>
          <p:spPr bwMode="auto">
            <a:xfrm>
              <a:off x="2215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6" y="37"/>
                </a:cxn>
                <a:cxn ang="0">
                  <a:pos x="16" y="9"/>
                </a:cxn>
                <a:cxn ang="0">
                  <a:pos x="7" y="19"/>
                </a:cxn>
                <a:cxn ang="0">
                  <a:pos x="0" y="12"/>
                </a:cxn>
                <a:cxn ang="0">
                  <a:pos x="14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6" y="37"/>
                  </a:lnTo>
                  <a:lnTo>
                    <a:pt x="16" y="9"/>
                  </a:lnTo>
                  <a:lnTo>
                    <a:pt x="7" y="19"/>
                  </a:lnTo>
                  <a:lnTo>
                    <a:pt x="0" y="12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3" name="Freeform 64"/>
            <p:cNvSpPr>
              <a:spLocks/>
            </p:cNvSpPr>
            <p:nvPr/>
          </p:nvSpPr>
          <p:spPr bwMode="auto">
            <a:xfrm>
              <a:off x="2252" y="4134"/>
              <a:ext cx="30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5" y="8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4" name="Freeform 65"/>
            <p:cNvSpPr>
              <a:spLocks/>
            </p:cNvSpPr>
            <p:nvPr/>
          </p:nvSpPr>
          <p:spPr bwMode="auto">
            <a:xfrm>
              <a:off x="2289" y="4134"/>
              <a:ext cx="28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11" y="6"/>
                </a:cxn>
                <a:cxn ang="0">
                  <a:pos x="12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5" y="5"/>
                    <a:pt x="6" y="5"/>
                    <a:pt x="7" y="5"/>
                  </a:cubicBezTo>
                  <a:cubicBezTo>
                    <a:pt x="9" y="5"/>
                    <a:pt x="11" y="6"/>
                    <a:pt x="11" y="6"/>
                  </a:cubicBezTo>
                  <a:cubicBezTo>
                    <a:pt x="12" y="7"/>
                    <a:pt x="12" y="9"/>
                    <a:pt x="12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5" name="Freeform 66"/>
            <p:cNvSpPr>
              <a:spLocks/>
            </p:cNvSpPr>
            <p:nvPr/>
          </p:nvSpPr>
          <p:spPr bwMode="auto">
            <a:xfrm>
              <a:off x="2358" y="4134"/>
              <a:ext cx="33" cy="39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9" y="4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2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10" y="10"/>
                </a:cxn>
                <a:cxn ang="0">
                  <a:pos x="14" y="10"/>
                </a:cxn>
                <a:cxn ang="0">
                  <a:pos x="14" y="11"/>
                </a:cxn>
                <a:cxn ang="0">
                  <a:pos x="13" y="15"/>
                </a:cxn>
                <a:cxn ang="0">
                  <a:pos x="8" y="17"/>
                </a:cxn>
                <a:cxn ang="0">
                  <a:pos x="4" y="16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8" y="0"/>
                </a:cxn>
                <a:cxn ang="0">
                  <a:pos x="13" y="1"/>
                </a:cxn>
                <a:cxn ang="0">
                  <a:pos x="14" y="5"/>
                </a:cxn>
                <a:cxn ang="0">
                  <a:pos x="14" y="6"/>
                </a:cxn>
              </a:cxnLst>
              <a:rect l="0" t="0" r="r" b="b"/>
              <a:pathLst>
                <a:path w="14" h="17">
                  <a:moveTo>
                    <a:pt x="14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4"/>
                    <a:pt x="8" y="4"/>
                    <a:pt x="7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1"/>
                    <a:pt x="5" y="12"/>
                    <a:pt x="5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4" y="15"/>
                    <a:pt x="13" y="15"/>
                  </a:cubicBezTo>
                  <a:cubicBezTo>
                    <a:pt x="12" y="16"/>
                    <a:pt x="10" y="17"/>
                    <a:pt x="8" y="17"/>
                  </a:cubicBezTo>
                  <a:cubicBezTo>
                    <a:pt x="6" y="17"/>
                    <a:pt x="4" y="17"/>
                    <a:pt x="4" y="16"/>
                  </a:cubicBezTo>
                  <a:cubicBezTo>
                    <a:pt x="2" y="16"/>
                    <a:pt x="2" y="16"/>
                    <a:pt x="1" y="15"/>
                  </a:cubicBezTo>
                  <a:cubicBezTo>
                    <a:pt x="0" y="14"/>
                    <a:pt x="0" y="12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3" y="0"/>
                    <a:pt x="5" y="0"/>
                    <a:pt x="8" y="0"/>
                  </a:cubicBezTo>
                  <a:cubicBezTo>
                    <a:pt x="10" y="0"/>
                    <a:pt x="12" y="0"/>
                    <a:pt x="13" y="1"/>
                  </a:cubicBezTo>
                  <a:cubicBezTo>
                    <a:pt x="14" y="2"/>
                    <a:pt x="14" y="3"/>
                    <a:pt x="14" y="5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6" name="Freeform 67"/>
            <p:cNvSpPr>
              <a:spLocks noEditPoints="1"/>
            </p:cNvSpPr>
            <p:nvPr/>
          </p:nvSpPr>
          <p:spPr bwMode="auto">
            <a:xfrm>
              <a:off x="239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8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8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7" name="Freeform 68"/>
            <p:cNvSpPr>
              <a:spLocks/>
            </p:cNvSpPr>
            <p:nvPr/>
          </p:nvSpPr>
          <p:spPr bwMode="auto">
            <a:xfrm>
              <a:off x="2425" y="4146"/>
              <a:ext cx="26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9" y="25"/>
                </a:cxn>
                <a:cxn ang="0">
                  <a:pos x="19" y="16"/>
                </a:cxn>
                <a:cxn ang="0">
                  <a:pos x="9" y="16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6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9" y="25"/>
                  </a:lnTo>
                  <a:lnTo>
                    <a:pt x="19" y="16"/>
                  </a:lnTo>
                  <a:lnTo>
                    <a:pt x="9" y="16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8" name="Freeform 69"/>
            <p:cNvSpPr>
              <a:spLocks/>
            </p:cNvSpPr>
            <p:nvPr/>
          </p:nvSpPr>
          <p:spPr bwMode="auto">
            <a:xfrm>
              <a:off x="2458" y="4146"/>
              <a:ext cx="25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9"/>
                </a:cxn>
                <a:cxn ang="0">
                  <a:pos x="9" y="9"/>
                </a:cxn>
                <a:cxn ang="0">
                  <a:pos x="13" y="0"/>
                </a:cxn>
                <a:cxn ang="0">
                  <a:pos x="23" y="0"/>
                </a:cxn>
                <a:cxn ang="0">
                  <a:pos x="16" y="11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9" y="16"/>
                </a:cxn>
                <a:cxn ang="0">
                  <a:pos x="6" y="16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25" h="25">
                  <a:moveTo>
                    <a:pt x="6" y="0"/>
                  </a:moveTo>
                  <a:lnTo>
                    <a:pt x="6" y="9"/>
                  </a:lnTo>
                  <a:lnTo>
                    <a:pt x="9" y="9"/>
                  </a:lnTo>
                  <a:lnTo>
                    <a:pt x="13" y="0"/>
                  </a:lnTo>
                  <a:lnTo>
                    <a:pt x="23" y="0"/>
                  </a:lnTo>
                  <a:lnTo>
                    <a:pt x="16" y="11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9" name="Freeform 70"/>
            <p:cNvSpPr>
              <a:spLocks/>
            </p:cNvSpPr>
            <p:nvPr/>
          </p:nvSpPr>
          <p:spPr bwMode="auto">
            <a:xfrm>
              <a:off x="2483" y="4146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7"/>
                </a:cxn>
                <a:cxn ang="0">
                  <a:pos x="16" y="7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7"/>
                  </a:lnTo>
                  <a:lnTo>
                    <a:pt x="16" y="7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0" name="Rectangle 71"/>
            <p:cNvSpPr>
              <a:spLocks noChangeArrowheads="1"/>
            </p:cNvSpPr>
            <p:nvPr/>
          </p:nvSpPr>
          <p:spPr bwMode="auto">
            <a:xfrm>
              <a:off x="250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1" name="Freeform 72"/>
            <p:cNvSpPr>
              <a:spLocks/>
            </p:cNvSpPr>
            <p:nvPr/>
          </p:nvSpPr>
          <p:spPr bwMode="auto">
            <a:xfrm>
              <a:off x="2538" y="4134"/>
              <a:ext cx="35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4" y="37"/>
                </a:cxn>
                <a:cxn ang="0">
                  <a:pos x="24" y="9"/>
                </a:cxn>
                <a:cxn ang="0">
                  <a:pos x="12" y="9"/>
                </a:cxn>
                <a:cxn ang="0">
                  <a:pos x="12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35" h="37">
                  <a:moveTo>
                    <a:pt x="0" y="0"/>
                  </a:moveTo>
                  <a:lnTo>
                    <a:pt x="35" y="0"/>
                  </a:lnTo>
                  <a:lnTo>
                    <a:pt x="35" y="37"/>
                  </a:lnTo>
                  <a:lnTo>
                    <a:pt x="24" y="37"/>
                  </a:lnTo>
                  <a:lnTo>
                    <a:pt x="24" y="9"/>
                  </a:lnTo>
                  <a:lnTo>
                    <a:pt x="12" y="9"/>
                  </a:lnTo>
                  <a:lnTo>
                    <a:pt x="12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" name="Freeform 73"/>
            <p:cNvSpPr>
              <a:spLocks noEditPoints="1"/>
            </p:cNvSpPr>
            <p:nvPr/>
          </p:nvSpPr>
          <p:spPr bwMode="auto">
            <a:xfrm>
              <a:off x="2578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3" y="6"/>
                </a:cxn>
                <a:cxn ang="0">
                  <a:pos x="4" y="8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9" y="11"/>
                </a:cxn>
                <a:cxn ang="0">
                  <a:pos x="5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3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3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4" y="8"/>
                    <a:pt x="4" y="8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9" y="11"/>
                    <a:pt x="7" y="12"/>
                    <a:pt x="5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2"/>
                    <a:pt x="11" y="3"/>
                    <a:pt x="11" y="6"/>
                  </a:cubicBezTo>
                  <a:close/>
                  <a:moveTo>
                    <a:pt x="3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3" name="Freeform 74"/>
            <p:cNvSpPr>
              <a:spLocks/>
            </p:cNvSpPr>
            <p:nvPr/>
          </p:nvSpPr>
          <p:spPr bwMode="auto">
            <a:xfrm>
              <a:off x="2605" y="4146"/>
              <a:ext cx="21" cy="2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7"/>
                </a:cxn>
                <a:cxn ang="0">
                  <a:pos x="14" y="7"/>
                </a:cxn>
                <a:cxn ang="0">
                  <a:pos x="14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1" y="0"/>
                </a:cxn>
              </a:cxnLst>
              <a:rect l="0" t="0" r="r" b="b"/>
              <a:pathLst>
                <a:path w="21" h="25">
                  <a:moveTo>
                    <a:pt x="21" y="0"/>
                  </a:moveTo>
                  <a:lnTo>
                    <a:pt x="21" y="7"/>
                  </a:lnTo>
                  <a:lnTo>
                    <a:pt x="14" y="7"/>
                  </a:lnTo>
                  <a:lnTo>
                    <a:pt x="14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4" name="Freeform 75"/>
            <p:cNvSpPr>
              <a:spLocks noEditPoints="1"/>
            </p:cNvSpPr>
            <p:nvPr/>
          </p:nvSpPr>
          <p:spPr bwMode="auto">
            <a:xfrm>
              <a:off x="2629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6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4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2"/>
                    <a:pt x="11" y="3"/>
                    <a:pt x="11" y="6"/>
                  </a:cubicBezTo>
                  <a:close/>
                  <a:moveTo>
                    <a:pt x="4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5" name="Freeform 76"/>
            <p:cNvSpPr>
              <a:spLocks noEditPoints="1"/>
            </p:cNvSpPr>
            <p:nvPr/>
          </p:nvSpPr>
          <p:spPr bwMode="auto">
            <a:xfrm>
              <a:off x="2659" y="4146"/>
              <a:ext cx="25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1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5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1" y="3"/>
                    <a:pt x="11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10"/>
                    <a:pt x="10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6" name="Freeform 77"/>
            <p:cNvSpPr>
              <a:spLocks noEditPoints="1"/>
            </p:cNvSpPr>
            <p:nvPr/>
          </p:nvSpPr>
          <p:spPr bwMode="auto">
            <a:xfrm>
              <a:off x="2689" y="4134"/>
              <a:ext cx="27" cy="39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10" y="6"/>
                </a:cxn>
                <a:cxn ang="0">
                  <a:pos x="12" y="11"/>
                </a:cxn>
                <a:cxn ang="0">
                  <a:pos x="10" y="15"/>
                </a:cxn>
                <a:cxn ang="0">
                  <a:pos x="6" y="17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1" y="3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0" y="3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6" y="8"/>
                </a:cxn>
              </a:cxnLst>
              <a:rect l="0" t="0" r="r" b="b"/>
              <a:pathLst>
                <a:path w="12" h="17">
                  <a:moveTo>
                    <a:pt x="4" y="7"/>
                  </a:moveTo>
                  <a:cubicBezTo>
                    <a:pt x="4" y="7"/>
                    <a:pt x="4" y="6"/>
                    <a:pt x="5" y="6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8" y="5"/>
                    <a:pt x="10" y="6"/>
                    <a:pt x="10" y="6"/>
                  </a:cubicBezTo>
                  <a:cubicBezTo>
                    <a:pt x="11" y="7"/>
                    <a:pt x="12" y="9"/>
                    <a:pt x="12" y="11"/>
                  </a:cubicBezTo>
                  <a:cubicBezTo>
                    <a:pt x="12" y="13"/>
                    <a:pt x="11" y="15"/>
                    <a:pt x="10" y="15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5"/>
                  </a:cubicBezTo>
                  <a:cubicBezTo>
                    <a:pt x="1" y="14"/>
                    <a:pt x="0" y="13"/>
                    <a:pt x="0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4"/>
                    <a:pt x="1" y="3"/>
                  </a:cubicBezTo>
                  <a:cubicBezTo>
                    <a:pt x="2" y="2"/>
                    <a:pt x="4" y="1"/>
                    <a:pt x="6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"/>
                    <a:pt x="11" y="2"/>
                    <a:pt x="10" y="3"/>
                  </a:cubicBezTo>
                  <a:cubicBezTo>
                    <a:pt x="9" y="3"/>
                    <a:pt x="8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3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lnTo>
                    <a:pt x="4" y="7"/>
                  </a:lnTo>
                  <a:close/>
                  <a:moveTo>
                    <a:pt x="6" y="8"/>
                  </a:moveTo>
                  <a:cubicBezTo>
                    <a:pt x="5" y="8"/>
                    <a:pt x="5" y="8"/>
                    <a:pt x="4" y="9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7" y="14"/>
                    <a:pt x="7" y="14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7" y="9"/>
                  </a:cubicBezTo>
                  <a:cubicBezTo>
                    <a:pt x="7" y="8"/>
                    <a:pt x="7" y="8"/>
                    <a:pt x="6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7" name="Freeform 78"/>
            <p:cNvSpPr>
              <a:spLocks/>
            </p:cNvSpPr>
            <p:nvPr/>
          </p:nvSpPr>
          <p:spPr bwMode="auto">
            <a:xfrm>
              <a:off x="2716" y="4146"/>
              <a:ext cx="28" cy="3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9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9" y="12"/>
                </a:cxn>
                <a:cxn ang="0">
                  <a:pos x="8" y="16"/>
                </a:cxn>
                <a:cxn ang="0">
                  <a:pos x="4" y="17"/>
                </a:cxn>
                <a:cxn ang="0">
                  <a:pos x="3" y="16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5" y="13"/>
                </a:cxn>
                <a:cxn ang="0">
                  <a:pos x="6" y="11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2" h="17">
                  <a:moveTo>
                    <a:pt x="4" y="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9" y="15"/>
                    <a:pt x="8" y="16"/>
                  </a:cubicBezTo>
                  <a:cubicBezTo>
                    <a:pt x="7" y="16"/>
                    <a:pt x="6" y="17"/>
                    <a:pt x="4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5" y="14"/>
                    <a:pt x="5" y="14"/>
                    <a:pt x="5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8" name="Freeform 79"/>
            <p:cNvSpPr>
              <a:spLocks noEditPoints="1"/>
            </p:cNvSpPr>
            <p:nvPr/>
          </p:nvSpPr>
          <p:spPr bwMode="auto">
            <a:xfrm>
              <a:off x="2746" y="4146"/>
              <a:ext cx="28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6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8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2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7" y="12"/>
                    <a:pt x="6" y="12"/>
                    <a:pt x="6" y="11"/>
                  </a:cubicBezTo>
                  <a:cubicBezTo>
                    <a:pt x="5" y="11"/>
                    <a:pt x="5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7" y="9"/>
                    <a:pt x="7" y="9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9" name="Freeform 80"/>
            <p:cNvSpPr>
              <a:spLocks/>
            </p:cNvSpPr>
            <p:nvPr/>
          </p:nvSpPr>
          <p:spPr bwMode="auto">
            <a:xfrm>
              <a:off x="2779" y="4146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0" name="Freeform 81"/>
            <p:cNvSpPr>
              <a:spLocks/>
            </p:cNvSpPr>
            <p:nvPr/>
          </p:nvSpPr>
          <p:spPr bwMode="auto">
            <a:xfrm>
              <a:off x="2837" y="4146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1" name="Freeform 82"/>
            <p:cNvSpPr>
              <a:spLocks noEditPoints="1"/>
            </p:cNvSpPr>
            <p:nvPr/>
          </p:nvSpPr>
          <p:spPr bwMode="auto">
            <a:xfrm>
              <a:off x="2867" y="4146"/>
              <a:ext cx="27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1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2" name="Rectangle 83"/>
            <p:cNvSpPr>
              <a:spLocks noChangeArrowheads="1"/>
            </p:cNvSpPr>
            <p:nvPr/>
          </p:nvSpPr>
          <p:spPr bwMode="auto">
            <a:xfrm>
              <a:off x="2899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3" name="Freeform 84"/>
            <p:cNvSpPr>
              <a:spLocks/>
            </p:cNvSpPr>
            <p:nvPr/>
          </p:nvSpPr>
          <p:spPr bwMode="auto">
            <a:xfrm>
              <a:off x="2934" y="4134"/>
              <a:ext cx="37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4"/>
                </a:cxn>
                <a:cxn ang="0">
                  <a:pos x="14" y="14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21" y="19"/>
                </a:cxn>
                <a:cxn ang="0">
                  <a:pos x="37" y="37"/>
                </a:cxn>
                <a:cxn ang="0">
                  <a:pos x="23" y="37"/>
                </a:cxn>
                <a:cxn ang="0">
                  <a:pos x="14" y="23"/>
                </a:cxn>
                <a:cxn ang="0">
                  <a:pos x="9" y="23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7" h="37">
                  <a:moveTo>
                    <a:pt x="9" y="0"/>
                  </a:moveTo>
                  <a:lnTo>
                    <a:pt x="9" y="14"/>
                  </a:lnTo>
                  <a:lnTo>
                    <a:pt x="14" y="14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21" y="19"/>
                  </a:lnTo>
                  <a:lnTo>
                    <a:pt x="37" y="37"/>
                  </a:lnTo>
                  <a:lnTo>
                    <a:pt x="23" y="37"/>
                  </a:lnTo>
                  <a:lnTo>
                    <a:pt x="14" y="23"/>
                  </a:lnTo>
                  <a:lnTo>
                    <a:pt x="9" y="23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4" name="Freeform 85"/>
            <p:cNvSpPr>
              <a:spLocks/>
            </p:cNvSpPr>
            <p:nvPr/>
          </p:nvSpPr>
          <p:spPr bwMode="auto">
            <a:xfrm>
              <a:off x="2973" y="4134"/>
              <a:ext cx="3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25"/>
                </a:cxn>
                <a:cxn ang="0">
                  <a:pos x="9" y="25"/>
                </a:cxn>
                <a:cxn ang="0">
                  <a:pos x="21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5" y="37"/>
                </a:cxn>
                <a:cxn ang="0">
                  <a:pos x="25" y="14"/>
                </a:cxn>
                <a:cxn ang="0">
                  <a:pos x="25" y="14"/>
                </a:cxn>
                <a:cxn ang="0">
                  <a:pos x="14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5" h="37">
                  <a:moveTo>
                    <a:pt x="9" y="0"/>
                  </a:moveTo>
                  <a:lnTo>
                    <a:pt x="9" y="25"/>
                  </a:lnTo>
                  <a:lnTo>
                    <a:pt x="9" y="25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35" y="37"/>
                  </a:lnTo>
                  <a:lnTo>
                    <a:pt x="25" y="37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14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5" name="Freeform 86"/>
            <p:cNvSpPr>
              <a:spLocks/>
            </p:cNvSpPr>
            <p:nvPr/>
          </p:nvSpPr>
          <p:spPr bwMode="auto">
            <a:xfrm>
              <a:off x="3015" y="4134"/>
              <a:ext cx="46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3" y="23"/>
                </a:cxn>
                <a:cxn ang="0">
                  <a:pos x="23" y="23"/>
                </a:cxn>
                <a:cxn ang="0">
                  <a:pos x="30" y="0"/>
                </a:cxn>
                <a:cxn ang="0">
                  <a:pos x="46" y="0"/>
                </a:cxn>
                <a:cxn ang="0">
                  <a:pos x="46" y="37"/>
                </a:cxn>
                <a:cxn ang="0">
                  <a:pos x="37" y="37"/>
                </a:cxn>
                <a:cxn ang="0">
                  <a:pos x="37" y="9"/>
                </a:cxn>
                <a:cxn ang="0">
                  <a:pos x="37" y="9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46" h="37">
                  <a:moveTo>
                    <a:pt x="0" y="0"/>
                  </a:moveTo>
                  <a:lnTo>
                    <a:pt x="16" y="0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30" y="0"/>
                  </a:lnTo>
                  <a:lnTo>
                    <a:pt x="46" y="0"/>
                  </a:lnTo>
                  <a:lnTo>
                    <a:pt x="46" y="37"/>
                  </a:lnTo>
                  <a:lnTo>
                    <a:pt x="37" y="37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6" name="Freeform 87"/>
            <p:cNvSpPr>
              <a:spLocks noEditPoints="1"/>
            </p:cNvSpPr>
            <p:nvPr/>
          </p:nvSpPr>
          <p:spPr bwMode="auto">
            <a:xfrm>
              <a:off x="306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7" name="Freeform 88"/>
            <p:cNvSpPr>
              <a:spLocks/>
            </p:cNvSpPr>
            <p:nvPr/>
          </p:nvSpPr>
          <p:spPr bwMode="auto">
            <a:xfrm>
              <a:off x="3114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1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8" name="Freeform 89"/>
            <p:cNvSpPr>
              <a:spLocks noEditPoints="1"/>
            </p:cNvSpPr>
            <p:nvPr/>
          </p:nvSpPr>
          <p:spPr bwMode="auto">
            <a:xfrm>
              <a:off x="3151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lose/>
                  <a:moveTo>
                    <a:pt x="6" y="3"/>
                  </a:move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5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9" name="Freeform 90"/>
            <p:cNvSpPr>
              <a:spLocks/>
            </p:cNvSpPr>
            <p:nvPr/>
          </p:nvSpPr>
          <p:spPr bwMode="auto">
            <a:xfrm>
              <a:off x="3595" y="4146"/>
              <a:ext cx="25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16" y="9"/>
                </a:cxn>
                <a:cxn ang="0">
                  <a:pos x="25" y="9"/>
                </a:cxn>
                <a:cxn ang="0">
                  <a:pos x="25" y="16"/>
                </a:cxn>
                <a:cxn ang="0">
                  <a:pos x="16" y="16"/>
                </a:cxn>
                <a:cxn ang="0">
                  <a:pos x="16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5" h="25">
                  <a:moveTo>
                    <a:pt x="9" y="9"/>
                  </a:moveTo>
                  <a:lnTo>
                    <a:pt x="9" y="0"/>
                  </a:lnTo>
                  <a:lnTo>
                    <a:pt x="16" y="0"/>
                  </a:lnTo>
                  <a:lnTo>
                    <a:pt x="16" y="9"/>
                  </a:lnTo>
                  <a:lnTo>
                    <a:pt x="25" y="9"/>
                  </a:lnTo>
                  <a:lnTo>
                    <a:pt x="25" y="16"/>
                  </a:lnTo>
                  <a:lnTo>
                    <a:pt x="16" y="16"/>
                  </a:lnTo>
                  <a:lnTo>
                    <a:pt x="16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0" name="Freeform 91"/>
            <p:cNvSpPr>
              <a:spLocks/>
            </p:cNvSpPr>
            <p:nvPr/>
          </p:nvSpPr>
          <p:spPr bwMode="auto">
            <a:xfrm>
              <a:off x="362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1" name="Rectangle 92"/>
            <p:cNvSpPr>
              <a:spLocks noChangeArrowheads="1"/>
            </p:cNvSpPr>
            <p:nvPr/>
          </p:nvSpPr>
          <p:spPr bwMode="auto">
            <a:xfrm>
              <a:off x="3659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2" name="Freeform 93"/>
            <p:cNvSpPr>
              <a:spLocks noEditPoints="1"/>
            </p:cNvSpPr>
            <p:nvPr/>
          </p:nvSpPr>
          <p:spPr bwMode="auto">
            <a:xfrm>
              <a:off x="3690" y="4134"/>
              <a:ext cx="32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1" y="4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7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3" y="9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7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1"/>
                    <a:pt x="13" y="3"/>
                    <a:pt x="13" y="4"/>
                  </a:cubicBezTo>
                  <a:cubicBezTo>
                    <a:pt x="13" y="6"/>
                    <a:pt x="13" y="6"/>
                    <a:pt x="13" y="7"/>
                  </a:cubicBezTo>
                  <a:cubicBezTo>
                    <a:pt x="13" y="7"/>
                    <a:pt x="12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3" y="9"/>
                    <a:pt x="13" y="9"/>
                  </a:cubicBezTo>
                  <a:cubicBezTo>
                    <a:pt x="13" y="10"/>
                    <a:pt x="14" y="11"/>
                    <a:pt x="14" y="12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5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2" y="8"/>
                    <a:pt x="3" y="8"/>
                  </a:cubicBezTo>
                  <a:close/>
                  <a:moveTo>
                    <a:pt x="7" y="10"/>
                  </a:move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0" y="11"/>
                    <a:pt x="9" y="10"/>
                    <a:pt x="9" y="10"/>
                  </a:cubicBezTo>
                  <a:cubicBezTo>
                    <a:pt x="9" y="10"/>
                    <a:pt x="8" y="10"/>
                    <a:pt x="7" y="1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7"/>
                    <a:pt x="7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3" name="Freeform 94"/>
            <p:cNvSpPr>
              <a:spLocks/>
            </p:cNvSpPr>
            <p:nvPr/>
          </p:nvSpPr>
          <p:spPr bwMode="auto">
            <a:xfrm>
              <a:off x="3727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4" name="Freeform 95"/>
            <p:cNvSpPr>
              <a:spLocks/>
            </p:cNvSpPr>
            <p:nvPr/>
          </p:nvSpPr>
          <p:spPr bwMode="auto">
            <a:xfrm>
              <a:off x="3763" y="4134"/>
              <a:ext cx="28" cy="37"/>
            </a:xfrm>
            <a:custGeom>
              <a:avLst/>
              <a:gdLst/>
              <a:ahLst/>
              <a:cxnLst>
                <a:cxn ang="0">
                  <a:pos x="12" y="13"/>
                </a:cxn>
                <a:cxn ang="0">
                  <a:pos x="12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1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2" y="13"/>
                </a:cxn>
              </a:cxnLst>
              <a:rect l="0" t="0" r="r" b="b"/>
              <a:pathLst>
                <a:path w="12" h="16">
                  <a:moveTo>
                    <a:pt x="12" y="13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8"/>
                    <a:pt x="11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2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5" name="Rectangle 96"/>
            <p:cNvSpPr>
              <a:spLocks noChangeArrowheads="1"/>
            </p:cNvSpPr>
            <p:nvPr/>
          </p:nvSpPr>
          <p:spPr bwMode="auto">
            <a:xfrm>
              <a:off x="379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6" name="Freeform 97"/>
            <p:cNvSpPr>
              <a:spLocks/>
            </p:cNvSpPr>
            <p:nvPr/>
          </p:nvSpPr>
          <p:spPr bwMode="auto">
            <a:xfrm>
              <a:off x="3828" y="4134"/>
              <a:ext cx="30" cy="39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7" y="17"/>
                </a:cxn>
                <a:cxn ang="0">
                  <a:pos x="3" y="16"/>
                </a:cxn>
                <a:cxn ang="0">
                  <a:pos x="1" y="15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5" y="10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</a:cxnLst>
              <a:rect l="0" t="0" r="r" b="b"/>
              <a:pathLst>
                <a:path w="13" h="17">
                  <a:moveTo>
                    <a:pt x="4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2"/>
                    <a:pt x="13" y="4"/>
                  </a:cubicBezTo>
                  <a:cubicBezTo>
                    <a:pt x="13" y="5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7" y="17"/>
                  </a:cubicBezTo>
                  <a:cubicBezTo>
                    <a:pt x="5" y="17"/>
                    <a:pt x="4" y="17"/>
                    <a:pt x="3" y="16"/>
                  </a:cubicBezTo>
                  <a:cubicBezTo>
                    <a:pt x="2" y="16"/>
                    <a:pt x="1" y="16"/>
                    <a:pt x="1" y="15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7" name="Freeform 98"/>
            <p:cNvSpPr>
              <a:spLocks/>
            </p:cNvSpPr>
            <p:nvPr/>
          </p:nvSpPr>
          <p:spPr bwMode="auto">
            <a:xfrm>
              <a:off x="3863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2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5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5" y="12"/>
                    <a:pt x="5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8" name="Freeform 99"/>
            <p:cNvSpPr>
              <a:spLocks/>
            </p:cNvSpPr>
            <p:nvPr/>
          </p:nvSpPr>
          <p:spPr bwMode="auto">
            <a:xfrm>
              <a:off x="390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2" y="9"/>
                    <a:pt x="3" y="8"/>
                    <a:pt x="6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9" name="Rectangle 100"/>
            <p:cNvSpPr>
              <a:spLocks noChangeArrowheads="1"/>
            </p:cNvSpPr>
            <p:nvPr/>
          </p:nvSpPr>
          <p:spPr bwMode="auto">
            <a:xfrm>
              <a:off x="393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0" name="Freeform 101"/>
            <p:cNvSpPr>
              <a:spLocks noEditPoints="1"/>
            </p:cNvSpPr>
            <p:nvPr/>
          </p:nvSpPr>
          <p:spPr bwMode="auto">
            <a:xfrm>
              <a:off x="3965" y="4134"/>
              <a:ext cx="30" cy="39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7"/>
                </a:cxn>
                <a:cxn ang="0">
                  <a:pos x="7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3" h="17">
                  <a:moveTo>
                    <a:pt x="13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3" y="2"/>
                    <a:pt x="13" y="3"/>
                    <a:pt x="13" y="4"/>
                  </a:cubicBezTo>
                  <a:lnTo>
                    <a:pt x="13" y="5"/>
                  </a:lnTo>
                  <a:close/>
                  <a:moveTo>
                    <a:pt x="7" y="13"/>
                  </a:move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1" name="Freeform 102"/>
            <p:cNvSpPr>
              <a:spLocks noEditPoints="1"/>
            </p:cNvSpPr>
            <p:nvPr/>
          </p:nvSpPr>
          <p:spPr bwMode="auto">
            <a:xfrm>
              <a:off x="4002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2" name="Freeform 103"/>
            <p:cNvSpPr>
              <a:spLocks noEditPoints="1"/>
            </p:cNvSpPr>
            <p:nvPr/>
          </p:nvSpPr>
          <p:spPr bwMode="auto">
            <a:xfrm>
              <a:off x="4036" y="4134"/>
              <a:ext cx="33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3" y="23"/>
                </a:cxn>
                <a:cxn ang="0">
                  <a:pos x="33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19" y="37"/>
                </a:cxn>
                <a:cxn ang="0">
                  <a:pos x="19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30" y="0"/>
                </a:cxn>
                <a:cxn ang="0">
                  <a:pos x="19" y="23"/>
                </a:cxn>
                <a:cxn ang="0">
                  <a:pos x="19" y="7"/>
                </a:cxn>
                <a:cxn ang="0">
                  <a:pos x="19" y="7"/>
                </a:cxn>
                <a:cxn ang="0">
                  <a:pos x="7" y="23"/>
                </a:cxn>
                <a:cxn ang="0">
                  <a:pos x="19" y="23"/>
                </a:cxn>
              </a:cxnLst>
              <a:rect l="0" t="0" r="r" b="b"/>
              <a:pathLst>
                <a:path w="33" h="37">
                  <a:moveTo>
                    <a:pt x="30" y="0"/>
                  </a:moveTo>
                  <a:lnTo>
                    <a:pt x="30" y="23"/>
                  </a:lnTo>
                  <a:lnTo>
                    <a:pt x="33" y="23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19" y="37"/>
                  </a:lnTo>
                  <a:lnTo>
                    <a:pt x="19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30" y="0"/>
                  </a:lnTo>
                  <a:close/>
                  <a:moveTo>
                    <a:pt x="19" y="23"/>
                  </a:moveTo>
                  <a:lnTo>
                    <a:pt x="19" y="7"/>
                  </a:lnTo>
                  <a:lnTo>
                    <a:pt x="19" y="7"/>
                  </a:lnTo>
                  <a:lnTo>
                    <a:pt x="7" y="23"/>
                  </a:lnTo>
                  <a:lnTo>
                    <a:pt x="19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3" name="Freeform 104"/>
            <p:cNvSpPr>
              <a:spLocks noEditPoints="1"/>
            </p:cNvSpPr>
            <p:nvPr/>
          </p:nvSpPr>
          <p:spPr bwMode="auto">
            <a:xfrm>
              <a:off x="4073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4" name="Freeform 105"/>
            <p:cNvSpPr>
              <a:spLocks/>
            </p:cNvSpPr>
            <p:nvPr/>
          </p:nvSpPr>
          <p:spPr bwMode="auto">
            <a:xfrm>
              <a:off x="4145" y="4146"/>
              <a:ext cx="23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4" y="9"/>
                </a:cxn>
                <a:cxn ang="0">
                  <a:pos x="23" y="9"/>
                </a:cxn>
                <a:cxn ang="0">
                  <a:pos x="23" y="16"/>
                </a:cxn>
                <a:cxn ang="0">
                  <a:pos x="14" y="16"/>
                </a:cxn>
                <a:cxn ang="0">
                  <a:pos x="14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3" h="25">
                  <a:moveTo>
                    <a:pt x="9" y="9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4" y="9"/>
                  </a:lnTo>
                  <a:lnTo>
                    <a:pt x="23" y="9"/>
                  </a:lnTo>
                  <a:lnTo>
                    <a:pt x="23" y="16"/>
                  </a:lnTo>
                  <a:lnTo>
                    <a:pt x="14" y="16"/>
                  </a:lnTo>
                  <a:lnTo>
                    <a:pt x="14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5" name="Freeform 106"/>
            <p:cNvSpPr>
              <a:spLocks/>
            </p:cNvSpPr>
            <p:nvPr/>
          </p:nvSpPr>
          <p:spPr bwMode="auto">
            <a:xfrm>
              <a:off x="417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6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6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6" name="Rectangle 107"/>
            <p:cNvSpPr>
              <a:spLocks noChangeArrowheads="1"/>
            </p:cNvSpPr>
            <p:nvPr/>
          </p:nvSpPr>
          <p:spPr bwMode="auto">
            <a:xfrm>
              <a:off x="4210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7" name="Freeform 108"/>
            <p:cNvSpPr>
              <a:spLocks noEditPoints="1"/>
            </p:cNvSpPr>
            <p:nvPr/>
          </p:nvSpPr>
          <p:spPr bwMode="auto">
            <a:xfrm>
              <a:off x="4240" y="4134"/>
              <a:ext cx="32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23"/>
                </a:cxn>
                <a:cxn ang="0">
                  <a:pos x="32" y="23"/>
                </a:cxn>
                <a:cxn ang="0">
                  <a:pos x="32" y="30"/>
                </a:cxn>
                <a:cxn ang="0">
                  <a:pos x="27" y="30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18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27" y="0"/>
                </a:cxn>
                <a:cxn ang="0">
                  <a:pos x="18" y="23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7" y="23"/>
                </a:cxn>
                <a:cxn ang="0">
                  <a:pos x="18" y="23"/>
                </a:cxn>
              </a:cxnLst>
              <a:rect l="0" t="0" r="r" b="b"/>
              <a:pathLst>
                <a:path w="32" h="37">
                  <a:moveTo>
                    <a:pt x="27" y="0"/>
                  </a:moveTo>
                  <a:lnTo>
                    <a:pt x="27" y="23"/>
                  </a:lnTo>
                  <a:lnTo>
                    <a:pt x="32" y="23"/>
                  </a:lnTo>
                  <a:lnTo>
                    <a:pt x="32" y="30"/>
                  </a:lnTo>
                  <a:lnTo>
                    <a:pt x="27" y="30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18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27" y="0"/>
                  </a:lnTo>
                  <a:close/>
                  <a:moveTo>
                    <a:pt x="18" y="23"/>
                  </a:moveTo>
                  <a:lnTo>
                    <a:pt x="18" y="7"/>
                  </a:lnTo>
                  <a:lnTo>
                    <a:pt x="18" y="7"/>
                  </a:lnTo>
                  <a:lnTo>
                    <a:pt x="7" y="23"/>
                  </a:lnTo>
                  <a:lnTo>
                    <a:pt x="18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8" name="Freeform 109"/>
            <p:cNvSpPr>
              <a:spLocks noEditPoints="1"/>
            </p:cNvSpPr>
            <p:nvPr/>
          </p:nvSpPr>
          <p:spPr bwMode="auto">
            <a:xfrm>
              <a:off x="4277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8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6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8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7" y="10"/>
                    <a:pt x="6" y="10"/>
                    <a:pt x="5" y="10"/>
                  </a:cubicBezTo>
                  <a:cubicBezTo>
                    <a:pt x="3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3" y="17"/>
                    <a:pt x="1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6" y="7"/>
                  </a:moveTo>
                  <a:cubicBezTo>
                    <a:pt x="7" y="7"/>
                    <a:pt x="8" y="7"/>
                    <a:pt x="8" y="6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7"/>
                    <a:pt x="5" y="7"/>
                    <a:pt x="6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9" name="Freeform 110"/>
            <p:cNvSpPr>
              <a:spLocks/>
            </p:cNvSpPr>
            <p:nvPr/>
          </p:nvSpPr>
          <p:spPr bwMode="auto">
            <a:xfrm>
              <a:off x="4311" y="4134"/>
              <a:ext cx="30" cy="3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1" y="9"/>
                </a:cxn>
                <a:cxn ang="0">
                  <a:pos x="1" y="0"/>
                </a:cxn>
              </a:cxnLst>
              <a:rect l="0" t="0" r="r" b="b"/>
              <a:pathLst>
                <a:path w="13" h="17">
                  <a:moveTo>
                    <a:pt x="1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8" y="9"/>
                    <a:pt x="8" y="8"/>
                    <a:pt x="6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1" y="9"/>
                    <a:pt x="1" y="9"/>
                    <a:pt x="1" y="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0" name="Rectangle 111"/>
            <p:cNvSpPr>
              <a:spLocks noChangeArrowheads="1"/>
            </p:cNvSpPr>
            <p:nvPr/>
          </p:nvSpPr>
          <p:spPr bwMode="auto">
            <a:xfrm>
              <a:off x="4346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1" name="Freeform 112"/>
            <p:cNvSpPr>
              <a:spLocks/>
            </p:cNvSpPr>
            <p:nvPr/>
          </p:nvSpPr>
          <p:spPr bwMode="auto">
            <a:xfrm>
              <a:off x="4376" y="4134"/>
              <a:ext cx="30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9"/>
                </a:cxn>
                <a:cxn ang="0">
                  <a:pos x="16" y="37"/>
                </a:cxn>
                <a:cxn ang="0">
                  <a:pos x="7" y="37"/>
                </a:cxn>
                <a:cxn ang="0">
                  <a:pos x="1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30" y="0"/>
                </a:cxn>
              </a:cxnLst>
              <a:rect l="0" t="0" r="r" b="b"/>
              <a:pathLst>
                <a:path w="30" h="37">
                  <a:moveTo>
                    <a:pt x="30" y="0"/>
                  </a:moveTo>
                  <a:lnTo>
                    <a:pt x="30" y="9"/>
                  </a:lnTo>
                  <a:lnTo>
                    <a:pt x="16" y="37"/>
                  </a:lnTo>
                  <a:lnTo>
                    <a:pt x="7" y="37"/>
                  </a:lnTo>
                  <a:lnTo>
                    <a:pt x="1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2" name="Freeform 113"/>
            <p:cNvSpPr>
              <a:spLocks/>
            </p:cNvSpPr>
            <p:nvPr/>
          </p:nvSpPr>
          <p:spPr bwMode="auto">
            <a:xfrm>
              <a:off x="4413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3" name="Freeform 114"/>
            <p:cNvSpPr>
              <a:spLocks/>
            </p:cNvSpPr>
            <p:nvPr/>
          </p:nvSpPr>
          <p:spPr bwMode="auto">
            <a:xfrm>
              <a:off x="445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2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4" name="Rectangle 115"/>
            <p:cNvSpPr>
              <a:spLocks noChangeArrowheads="1"/>
            </p:cNvSpPr>
            <p:nvPr/>
          </p:nvSpPr>
          <p:spPr bwMode="auto">
            <a:xfrm>
              <a:off x="448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5" name="Freeform 116"/>
            <p:cNvSpPr>
              <a:spLocks/>
            </p:cNvSpPr>
            <p:nvPr/>
          </p:nvSpPr>
          <p:spPr bwMode="auto">
            <a:xfrm>
              <a:off x="4515" y="4134"/>
              <a:ext cx="27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7" y="0"/>
                </a:cxn>
              </a:cxnLst>
              <a:rect l="0" t="0" r="r" b="b"/>
              <a:pathLst>
                <a:path w="27" h="37">
                  <a:moveTo>
                    <a:pt x="27" y="0"/>
                  </a:moveTo>
                  <a:lnTo>
                    <a:pt x="27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6" name="Freeform 117"/>
            <p:cNvSpPr>
              <a:spLocks noEditPoints="1"/>
            </p:cNvSpPr>
            <p:nvPr/>
          </p:nvSpPr>
          <p:spPr bwMode="auto">
            <a:xfrm>
              <a:off x="4549" y="4134"/>
              <a:ext cx="33" cy="39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6"/>
                </a:cxn>
                <a:cxn ang="0">
                  <a:pos x="5" y="8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4" y="4"/>
                </a:cxn>
                <a:cxn ang="0">
                  <a:pos x="14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5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4" h="17">
                  <a:moveTo>
                    <a:pt x="14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5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2" y="0"/>
                    <a:pt x="12" y="1"/>
                  </a:cubicBezTo>
                  <a:cubicBezTo>
                    <a:pt x="13" y="2"/>
                    <a:pt x="14" y="3"/>
                    <a:pt x="14" y="4"/>
                  </a:cubicBezTo>
                  <a:lnTo>
                    <a:pt x="14" y="5"/>
                  </a:lnTo>
                  <a:close/>
                  <a:moveTo>
                    <a:pt x="7" y="13"/>
                  </a:move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7" name="Freeform 118"/>
            <p:cNvSpPr>
              <a:spLocks noEditPoints="1"/>
            </p:cNvSpPr>
            <p:nvPr/>
          </p:nvSpPr>
          <p:spPr bwMode="auto">
            <a:xfrm>
              <a:off x="4584" y="4134"/>
              <a:ext cx="35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5" y="23"/>
                </a:cxn>
                <a:cxn ang="0">
                  <a:pos x="35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21" y="37"/>
                </a:cxn>
                <a:cxn ang="0">
                  <a:pos x="21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6" y="0"/>
                </a:cxn>
                <a:cxn ang="0">
                  <a:pos x="30" y="0"/>
                </a:cxn>
                <a:cxn ang="0">
                  <a:pos x="21" y="23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9" y="23"/>
                </a:cxn>
                <a:cxn ang="0">
                  <a:pos x="21" y="23"/>
                </a:cxn>
              </a:cxnLst>
              <a:rect l="0" t="0" r="r" b="b"/>
              <a:pathLst>
                <a:path w="35" h="37">
                  <a:moveTo>
                    <a:pt x="30" y="0"/>
                  </a:moveTo>
                  <a:lnTo>
                    <a:pt x="30" y="23"/>
                  </a:lnTo>
                  <a:lnTo>
                    <a:pt x="35" y="23"/>
                  </a:lnTo>
                  <a:lnTo>
                    <a:pt x="35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21" y="37"/>
                  </a:lnTo>
                  <a:lnTo>
                    <a:pt x="21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6" y="0"/>
                  </a:lnTo>
                  <a:lnTo>
                    <a:pt x="30" y="0"/>
                  </a:lnTo>
                  <a:close/>
                  <a:moveTo>
                    <a:pt x="21" y="23"/>
                  </a:moveTo>
                  <a:lnTo>
                    <a:pt x="21" y="7"/>
                  </a:lnTo>
                  <a:lnTo>
                    <a:pt x="21" y="7"/>
                  </a:lnTo>
                  <a:lnTo>
                    <a:pt x="9" y="23"/>
                  </a:lnTo>
                  <a:lnTo>
                    <a:pt x="21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8" name="Freeform 119"/>
            <p:cNvSpPr>
              <a:spLocks noEditPoints="1"/>
            </p:cNvSpPr>
            <p:nvPr/>
          </p:nvSpPr>
          <p:spPr bwMode="auto">
            <a:xfrm>
              <a:off x="4621" y="4134"/>
              <a:ext cx="32" cy="3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2" y="1"/>
                </a:cxn>
                <a:cxn ang="0">
                  <a:pos x="14" y="6"/>
                </a:cxn>
                <a:cxn ang="0">
                  <a:pos x="14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0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0"/>
                </a:cxn>
                <a:cxn ang="0">
                  <a:pos x="10" y="6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7" y="0"/>
                  </a:move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4" y="3"/>
                    <a:pt x="14" y="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2" y="15"/>
                  </a:cubicBezTo>
                  <a:cubicBezTo>
                    <a:pt x="1" y="14"/>
                    <a:pt x="0" y="13"/>
                    <a:pt x="0" y="1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5" y="12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1"/>
                    <a:pt x="10" y="10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9" name="Freeform 131"/>
            <p:cNvSpPr>
              <a:spLocks/>
            </p:cNvSpPr>
            <p:nvPr/>
          </p:nvSpPr>
          <p:spPr bwMode="auto">
            <a:xfrm>
              <a:off x="4820" y="4146"/>
              <a:ext cx="39" cy="2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17" y="4"/>
                </a:cxn>
                <a:cxn ang="0">
                  <a:pos x="17" y="11"/>
                </a:cxn>
                <a:cxn ang="0">
                  <a:pos x="14" y="11"/>
                </a:cxn>
                <a:cxn ang="0">
                  <a:pos x="14" y="5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3" y="5"/>
                </a:cxn>
                <a:cxn ang="0">
                  <a:pos x="3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17" h="11">
                  <a:moveTo>
                    <a:pt x="3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1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1" y="1"/>
                    <a:pt x="11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7" y="1"/>
                    <a:pt x="17" y="2"/>
                    <a:pt x="17" y="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1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3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0" name="Freeform 132"/>
            <p:cNvSpPr>
              <a:spLocks noEditPoints="1"/>
            </p:cNvSpPr>
            <p:nvPr/>
          </p:nvSpPr>
          <p:spPr bwMode="auto">
            <a:xfrm>
              <a:off x="4864" y="4146"/>
              <a:ext cx="25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7"/>
                    <a:pt x="1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8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1" name="Freeform 133"/>
            <p:cNvSpPr>
              <a:spLocks noEditPoints="1"/>
            </p:cNvSpPr>
            <p:nvPr/>
          </p:nvSpPr>
          <p:spPr bwMode="auto">
            <a:xfrm>
              <a:off x="4896" y="4134"/>
              <a:ext cx="7" cy="3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12"/>
                </a:cxn>
                <a:cxn ang="0">
                  <a:pos x="7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7" y="12"/>
                </a:cxn>
              </a:cxnLst>
              <a:rect l="0" t="0" r="r" b="b"/>
              <a:pathLst>
                <a:path w="7" h="37">
                  <a:moveTo>
                    <a:pt x="7" y="0"/>
                  </a:move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close/>
                  <a:moveTo>
                    <a:pt x="7" y="12"/>
                  </a:moveTo>
                  <a:lnTo>
                    <a:pt x="7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2" name="Rectangle 134"/>
            <p:cNvSpPr>
              <a:spLocks noChangeArrowheads="1"/>
            </p:cNvSpPr>
            <p:nvPr/>
          </p:nvSpPr>
          <p:spPr bwMode="auto">
            <a:xfrm>
              <a:off x="4910" y="4134"/>
              <a:ext cx="7" cy="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3" name="Freeform 135"/>
            <p:cNvSpPr>
              <a:spLocks noEditPoints="1"/>
            </p:cNvSpPr>
            <p:nvPr/>
          </p:nvSpPr>
          <p:spPr bwMode="auto">
            <a:xfrm>
              <a:off x="4922" y="4134"/>
              <a:ext cx="36" cy="39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4"/>
                </a:cxn>
                <a:cxn ang="0">
                  <a:pos x="12" y="4"/>
                </a:cxn>
                <a:cxn ang="0">
                  <a:pos x="11" y="11"/>
                </a:cxn>
                <a:cxn ang="0">
                  <a:pos x="11" y="11"/>
                </a:cxn>
                <a:cxn ang="0">
                  <a:pos x="12" y="11"/>
                </a:cxn>
                <a:cxn ang="0">
                  <a:pos x="13" y="10"/>
                </a:cxn>
                <a:cxn ang="0">
                  <a:pos x="14" y="7"/>
                </a:cxn>
                <a:cxn ang="0">
                  <a:pos x="12" y="3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4" y="13"/>
                </a:cxn>
                <a:cxn ang="0">
                  <a:pos x="8" y="15"/>
                </a:cxn>
                <a:cxn ang="0">
                  <a:pos x="11" y="14"/>
                </a:cxn>
                <a:cxn ang="0">
                  <a:pos x="12" y="13"/>
                </a:cxn>
                <a:cxn ang="0">
                  <a:pos x="15" y="13"/>
                </a:cxn>
                <a:cxn ang="0">
                  <a:pos x="12" y="16"/>
                </a:cxn>
                <a:cxn ang="0">
                  <a:pos x="8" y="17"/>
                </a:cxn>
                <a:cxn ang="0">
                  <a:pos x="2" y="14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3" y="2"/>
                </a:cxn>
                <a:cxn ang="0">
                  <a:pos x="16" y="7"/>
                </a:cxn>
                <a:cxn ang="0">
                  <a:pos x="14" y="11"/>
                </a:cxn>
                <a:cxn ang="0">
                  <a:pos x="10" y="13"/>
                </a:cxn>
                <a:cxn ang="0">
                  <a:pos x="9" y="13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7" y="13"/>
                </a:cxn>
                <a:cxn ang="0">
                  <a:pos x="4" y="12"/>
                </a:cxn>
                <a:cxn ang="0">
                  <a:pos x="3" y="9"/>
                </a:cxn>
                <a:cxn ang="0">
                  <a:pos x="4" y="6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0" y="5"/>
                </a:cxn>
                <a:cxn ang="0">
                  <a:pos x="6" y="9"/>
                </a:cxn>
                <a:cxn ang="0">
                  <a:pos x="6" y="10"/>
                </a:cxn>
                <a:cxn ang="0">
                  <a:pos x="7" y="11"/>
                </a:cxn>
                <a:cxn ang="0">
                  <a:pos x="9" y="10"/>
                </a:cxn>
                <a:cxn ang="0">
                  <a:pos x="10" y="8"/>
                </a:cxn>
                <a:cxn ang="0">
                  <a:pos x="9" y="7"/>
                </a:cxn>
                <a:cxn ang="0">
                  <a:pos x="8" y="6"/>
                </a:cxn>
                <a:cxn ang="0">
                  <a:pos x="6" y="7"/>
                </a:cxn>
                <a:cxn ang="0">
                  <a:pos x="6" y="9"/>
                </a:cxn>
              </a:cxnLst>
              <a:rect l="0" t="0" r="r" b="b"/>
              <a:pathLst>
                <a:path w="16" h="17">
                  <a:moveTo>
                    <a:pt x="10" y="5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1"/>
                    <a:pt x="13" y="11"/>
                    <a:pt x="13" y="10"/>
                  </a:cubicBezTo>
                  <a:cubicBezTo>
                    <a:pt x="14" y="10"/>
                    <a:pt x="14" y="9"/>
                    <a:pt x="14" y="7"/>
                  </a:cubicBezTo>
                  <a:cubicBezTo>
                    <a:pt x="14" y="6"/>
                    <a:pt x="13" y="4"/>
                    <a:pt x="12" y="3"/>
                  </a:cubicBezTo>
                  <a:cubicBezTo>
                    <a:pt x="11" y="2"/>
                    <a:pt x="10" y="2"/>
                    <a:pt x="8" y="2"/>
                  </a:cubicBezTo>
                  <a:cubicBezTo>
                    <a:pt x="6" y="2"/>
                    <a:pt x="5" y="2"/>
                    <a:pt x="4" y="4"/>
                  </a:cubicBezTo>
                  <a:cubicBezTo>
                    <a:pt x="2" y="5"/>
                    <a:pt x="2" y="6"/>
                    <a:pt x="2" y="8"/>
                  </a:cubicBezTo>
                  <a:cubicBezTo>
                    <a:pt x="2" y="10"/>
                    <a:pt x="2" y="12"/>
                    <a:pt x="4" y="13"/>
                  </a:cubicBezTo>
                  <a:cubicBezTo>
                    <a:pt x="5" y="14"/>
                    <a:pt x="6" y="15"/>
                    <a:pt x="8" y="15"/>
                  </a:cubicBezTo>
                  <a:cubicBezTo>
                    <a:pt x="9" y="15"/>
                    <a:pt x="10" y="14"/>
                    <a:pt x="11" y="14"/>
                  </a:cubicBezTo>
                  <a:cubicBezTo>
                    <a:pt x="11" y="14"/>
                    <a:pt x="12" y="14"/>
                    <a:pt x="12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8" y="17"/>
                  </a:cubicBezTo>
                  <a:cubicBezTo>
                    <a:pt x="6" y="17"/>
                    <a:pt x="4" y="16"/>
                    <a:pt x="2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2"/>
                  </a:cubicBezTo>
                  <a:cubicBezTo>
                    <a:pt x="15" y="3"/>
                    <a:pt x="16" y="5"/>
                    <a:pt x="16" y="7"/>
                  </a:cubicBezTo>
                  <a:cubicBezTo>
                    <a:pt x="16" y="8"/>
                    <a:pt x="15" y="10"/>
                    <a:pt x="14" y="11"/>
                  </a:cubicBezTo>
                  <a:cubicBezTo>
                    <a:pt x="13" y="12"/>
                    <a:pt x="12" y="13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9" y="13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6" y="13"/>
                    <a:pt x="5" y="13"/>
                    <a:pt x="4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4" y="6"/>
                  </a:cubicBezTo>
                  <a:cubicBezTo>
                    <a:pt x="5" y="5"/>
                    <a:pt x="6" y="4"/>
                    <a:pt x="7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5"/>
                    <a:pt x="10" y="5"/>
                    <a:pt x="10" y="5"/>
                  </a:cubicBezTo>
                  <a:close/>
                  <a:moveTo>
                    <a:pt x="6" y="9"/>
                  </a:moveTo>
                  <a:cubicBezTo>
                    <a:pt x="6" y="9"/>
                    <a:pt x="6" y="10"/>
                    <a:pt x="6" y="10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8" y="11"/>
                    <a:pt x="9" y="10"/>
                    <a:pt x="9" y="10"/>
                  </a:cubicBezTo>
                  <a:cubicBezTo>
                    <a:pt x="9" y="9"/>
                    <a:pt x="10" y="9"/>
                    <a:pt x="10" y="8"/>
                  </a:cubicBezTo>
                  <a:cubicBezTo>
                    <a:pt x="10" y="8"/>
                    <a:pt x="9" y="7"/>
                    <a:pt x="9" y="7"/>
                  </a:cubicBezTo>
                  <a:cubicBezTo>
                    <a:pt x="9" y="7"/>
                    <a:pt x="8" y="6"/>
                    <a:pt x="8" y="6"/>
                  </a:cubicBezTo>
                  <a:cubicBezTo>
                    <a:pt x="7" y="6"/>
                    <a:pt x="7" y="7"/>
                    <a:pt x="6" y="7"/>
                  </a:cubicBezTo>
                  <a:cubicBezTo>
                    <a:pt x="6" y="8"/>
                    <a:pt x="6" y="8"/>
                    <a:pt x="6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4" name="Freeform 136"/>
            <p:cNvSpPr>
              <a:spLocks noEditPoints="1"/>
            </p:cNvSpPr>
            <p:nvPr/>
          </p:nvSpPr>
          <p:spPr bwMode="auto">
            <a:xfrm>
              <a:off x="4961" y="4146"/>
              <a:ext cx="25" cy="27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3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7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11"/>
                    <a:pt x="6" y="11"/>
                  </a:cubicBezTo>
                  <a:cubicBezTo>
                    <a:pt x="5" y="11"/>
                    <a:pt x="5" y="12"/>
                    <a:pt x="4" y="12"/>
                  </a:cubicBezTo>
                  <a:cubicBezTo>
                    <a:pt x="2" y="12"/>
                    <a:pt x="1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1" y="5"/>
                    <a:pt x="2" y="4"/>
                    <a:pt x="4" y="4"/>
                  </a:cubicBezTo>
                  <a:cubicBezTo>
                    <a:pt x="5" y="4"/>
                    <a:pt x="5" y="4"/>
                    <a:pt x="6" y="5"/>
                  </a:cubicBezTo>
                  <a:cubicBezTo>
                    <a:pt x="6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7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5" name="Freeform 137"/>
            <p:cNvSpPr>
              <a:spLocks noEditPoints="1"/>
            </p:cNvSpPr>
            <p:nvPr/>
          </p:nvSpPr>
          <p:spPr bwMode="auto">
            <a:xfrm>
              <a:off x="4991" y="4134"/>
              <a:ext cx="25" cy="39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16"/>
                </a:cxn>
                <a:cxn ang="0">
                  <a:pos x="7" y="16"/>
                </a:cxn>
                <a:cxn ang="0">
                  <a:pos x="8" y="14"/>
                </a:cxn>
                <a:cxn ang="0">
                  <a:pos x="7" y="14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7"/>
                </a:cxn>
                <a:cxn ang="0">
                  <a:pos x="7" y="11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1"/>
                </a:cxn>
              </a:cxnLst>
              <a:rect l="0" t="0" r="r" b="b"/>
              <a:pathLst>
                <a:path w="11" h="17">
                  <a:moveTo>
                    <a:pt x="7" y="7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6"/>
                    <a:pt x="6" y="16"/>
                  </a:cubicBezTo>
                  <a:cubicBezTo>
                    <a:pt x="6" y="16"/>
                    <a:pt x="5" y="17"/>
                    <a:pt x="4" y="17"/>
                  </a:cubicBezTo>
                  <a:cubicBezTo>
                    <a:pt x="3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5"/>
                    <a:pt x="7" y="6"/>
                    <a:pt x="7" y="7"/>
                  </a:cubicBezTo>
                  <a:close/>
                  <a:moveTo>
                    <a:pt x="7" y="11"/>
                  </a:moveTo>
                  <a:cubicBezTo>
                    <a:pt x="7" y="10"/>
                    <a:pt x="7" y="9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6" y="14"/>
                    <a:pt x="7" y="14"/>
                    <a:pt x="7" y="13"/>
                  </a:cubicBezTo>
                  <a:cubicBezTo>
                    <a:pt x="7" y="13"/>
                    <a:pt x="7" y="12"/>
                    <a:pt x="7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6" name="Freeform 138"/>
            <p:cNvSpPr>
              <a:spLocks/>
            </p:cNvSpPr>
            <p:nvPr/>
          </p:nvSpPr>
          <p:spPr bwMode="auto">
            <a:xfrm>
              <a:off x="5019" y="4146"/>
              <a:ext cx="27" cy="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0" y="25"/>
                </a:cxn>
                <a:cxn ang="0">
                  <a:pos x="7" y="2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18" y="0"/>
                </a:cxn>
                <a:cxn ang="0">
                  <a:pos x="27" y="0"/>
                </a:cxn>
              </a:cxnLst>
              <a:rect l="0" t="0" r="r" b="b"/>
              <a:pathLst>
                <a:path w="27" h="25">
                  <a:moveTo>
                    <a:pt x="27" y="0"/>
                  </a:moveTo>
                  <a:lnTo>
                    <a:pt x="20" y="25"/>
                  </a:lnTo>
                  <a:lnTo>
                    <a:pt x="7" y="25"/>
                  </a:lnTo>
                  <a:lnTo>
                    <a:pt x="0" y="0"/>
                  </a:lnTo>
                  <a:lnTo>
                    <a:pt x="9" y="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8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7" name="Freeform 139"/>
            <p:cNvSpPr>
              <a:spLocks noEditPoints="1"/>
            </p:cNvSpPr>
            <p:nvPr/>
          </p:nvSpPr>
          <p:spPr bwMode="auto">
            <a:xfrm>
              <a:off x="5049" y="4134"/>
              <a:ext cx="9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2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9" y="12"/>
                </a:cxn>
              </a:cxnLst>
              <a:rect l="0" t="0" r="r" b="b"/>
              <a:pathLst>
                <a:path w="9" h="37">
                  <a:moveTo>
                    <a:pt x="9" y="0"/>
                  </a:move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2"/>
                  </a:moveTo>
                  <a:lnTo>
                    <a:pt x="9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8" name="Freeform 140"/>
            <p:cNvSpPr>
              <a:spLocks/>
            </p:cNvSpPr>
            <p:nvPr/>
          </p:nvSpPr>
          <p:spPr bwMode="auto">
            <a:xfrm>
              <a:off x="5063" y="4146"/>
              <a:ext cx="25" cy="2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10" y="5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5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0" y="3"/>
                </a:cxn>
              </a:cxnLst>
              <a:rect l="0" t="0" r="r" b="b"/>
              <a:pathLst>
                <a:path w="11" h="12">
                  <a:moveTo>
                    <a:pt x="1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7" y="4"/>
                    <a:pt x="9" y="4"/>
                    <a:pt x="10" y="5"/>
                  </a:cubicBezTo>
                  <a:cubicBezTo>
                    <a:pt x="11" y="5"/>
                    <a:pt x="11" y="6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5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7"/>
                    <a:pt x="2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9" y="1"/>
                  </a:cubicBezTo>
                  <a:cubicBezTo>
                    <a:pt x="10" y="1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9" name="Rectangle 141"/>
            <p:cNvSpPr>
              <a:spLocks noChangeArrowheads="1"/>
            </p:cNvSpPr>
            <p:nvPr/>
          </p:nvSpPr>
          <p:spPr bwMode="auto">
            <a:xfrm>
              <a:off x="5093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0" name="Freeform 142"/>
            <p:cNvSpPr>
              <a:spLocks/>
            </p:cNvSpPr>
            <p:nvPr/>
          </p:nvSpPr>
          <p:spPr bwMode="auto">
            <a:xfrm>
              <a:off x="5109" y="4146"/>
              <a:ext cx="23" cy="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1"/>
                </a:cxn>
                <a:cxn ang="0">
                  <a:pos x="10" y="4"/>
                </a:cxn>
                <a:cxn ang="0">
                  <a:pos x="10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0" h="11">
                  <a:moveTo>
                    <a:pt x="4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10" y="2"/>
                    <a:pt x="10" y="3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1" name="Freeform 143"/>
            <p:cNvSpPr>
              <a:spLocks/>
            </p:cNvSpPr>
            <p:nvPr/>
          </p:nvSpPr>
          <p:spPr bwMode="auto">
            <a:xfrm>
              <a:off x="5134" y="4146"/>
              <a:ext cx="26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7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8"/>
                  </a:cubicBezTo>
                  <a:cubicBezTo>
                    <a:pt x="7" y="8"/>
                    <a:pt x="8" y="8"/>
                    <a:pt x="8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52" name="TextBox 151"/>
          <p:cNvSpPr txBox="1"/>
          <p:nvPr/>
        </p:nvSpPr>
        <p:spPr>
          <a:xfrm>
            <a:off x="107504" y="1268760"/>
            <a:ext cx="32403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Банк новинок на рынке продуктов питания и напитков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1100" b="1" dirty="0" smtClean="0">
                <a:solidFill>
                  <a:srgbClr val="0070C0"/>
                </a:solidFill>
              </a:rPr>
              <a:t>Банк новинок на рынке кондитерских изделий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1100" b="1" dirty="0" smtClean="0">
                <a:solidFill>
                  <a:srgbClr val="0070C0"/>
                </a:solidFill>
              </a:rPr>
              <a:t>Банк новинок на рынке молока и молочных продуктов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1100" b="1" dirty="0" smtClean="0">
                <a:solidFill>
                  <a:srgbClr val="0070C0"/>
                </a:solidFill>
              </a:rPr>
              <a:t>Банк новинок на рынке  хлеба и хлебобулочных изделий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1100" b="1" dirty="0" smtClean="0">
                <a:solidFill>
                  <a:srgbClr val="0070C0"/>
                </a:solidFill>
              </a:rPr>
              <a:t>Банк новинок на рынке замороженных полуфабрикатов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1100" b="1" dirty="0" smtClean="0">
                <a:solidFill>
                  <a:srgbClr val="0070C0"/>
                </a:solidFill>
              </a:rPr>
              <a:t>Банк новинок на рынке масел, жиров и соусов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1100" b="1" dirty="0" smtClean="0">
                <a:solidFill>
                  <a:srgbClr val="0070C0"/>
                </a:solidFill>
              </a:rPr>
              <a:t>Банк новинок на рынке  мороженого, сорбета и фруктового льда</a:t>
            </a:r>
            <a:endParaRPr lang="en-US" sz="1100" b="1" dirty="0" smtClean="0">
              <a:solidFill>
                <a:srgbClr val="0070C0"/>
              </a:solidFill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3347864" y="1628800"/>
            <a:ext cx="4248472" cy="31700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Описание продукта: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Карамельное мороженое с кусочками шоколада, помадкой и карамелью.</a:t>
            </a:r>
          </a:p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Вид продукции: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Мороженое</a:t>
            </a:r>
          </a:p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Вид упаковки: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Ведро</a:t>
            </a:r>
          </a:p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Вес: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500 г.</a:t>
            </a:r>
          </a:p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Состав (рус. яз.):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Сливки, сахарный сироп, обезжиренное молоко, вода, сгущенное молоко со сниженным содержанием лактозы, кукурузный сироп, сахар, какао (обработанное щелочью), кокосовое масло, яичные желтки, сливочное масло, сгущенное обезжиренное молоко, какао,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гуаровая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смола, пектин, соевый лецитин, сода, ванильный экстракт,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каррагинан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, соль, натуральные ароматизаторы.</a:t>
            </a:r>
          </a:p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Состав (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ориг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. яз.):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Cream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Liquid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Sugar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Skim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Milk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Water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Reduced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Lactose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Sweetened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Condensed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Milk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Corn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Syrup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Sugar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Cocoa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Processed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Alkali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Coconut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Oil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Egg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Yolks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Milkfat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Butter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Sweetened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Condensed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Skim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Milk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Cocoa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Guar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Gum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Pectin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Soya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Lecithin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Baking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Soda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Vanilla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Extract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Carrageenan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Salt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Natural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Flavors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000" b="1" smtClean="0">
                <a:latin typeface="Times New Roman" pitchFamily="18" charset="0"/>
                <a:cs typeface="Times New Roman" pitchFamily="18" charset="0"/>
              </a:rPr>
              <a:t>Сайт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компании: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www.benjerry.co.uk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Источник информации: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http://www.fdin.org.uk/2012/03/ben-jerrys-launches-new-fairtrade-core-flavours/</a:t>
            </a:r>
          </a:p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Дата публикации о новинке: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Март 2012 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3563888" y="1340768"/>
            <a:ext cx="40324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b="1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lang="ru-RU" sz="1200" b="1" u="sng" dirty="0" smtClean="0" bmk="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</a:t>
            </a:r>
            <a:r>
              <a:rPr lang="en-US" sz="1200" b="1" u="sng" dirty="0" smtClean="0" bmk="_Toc331080427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n-US" sz="1200" b="1" u="sng" dirty="0" err="1" smtClean="0" bmk="_Toc331080427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Ben&amp;Jerry's</a:t>
            </a:r>
            <a:r>
              <a:rPr lang="en-US" sz="1200" b="1" u="sng" dirty="0" smtClean="0" bmk="_Toc331080427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n-US" sz="1200" b="1" u="sng" dirty="0" err="1" smtClean="0" bmk="_Toc331080427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Karamel</a:t>
            </a:r>
            <a:r>
              <a:rPr lang="en-US" sz="1200" b="1" u="sng" dirty="0" smtClean="0" bmk="_Toc331080427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Sutra Ice Cream.</a:t>
            </a:r>
            <a:endParaRPr lang="en-US" sz="2800" dirty="0" smtClean="0">
              <a:solidFill>
                <a:srgbClr val="FF0000"/>
              </a:solidFill>
              <a:latin typeface="Arial" pitchFamily="34" charset="0"/>
            </a:endParaRPr>
          </a:p>
          <a:p>
            <a:endParaRPr lang="ru-RU" dirty="0"/>
          </a:p>
        </p:txBody>
      </p:sp>
      <p:pic>
        <p:nvPicPr>
          <p:cNvPr id="15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1412776"/>
            <a:ext cx="12477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8" name="TextBox 157"/>
          <p:cNvSpPr txBox="1"/>
          <p:nvPr/>
        </p:nvSpPr>
        <p:spPr>
          <a:xfrm>
            <a:off x="0" y="4653136"/>
            <a:ext cx="3059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Периодичность обзора: </a:t>
            </a:r>
          </a:p>
          <a:p>
            <a:pPr lvl="1"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70C0"/>
                </a:solidFill>
              </a:rPr>
              <a:t>1 раз в месяц</a:t>
            </a:r>
          </a:p>
          <a:p>
            <a:pPr lvl="1"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70C0"/>
                </a:solidFill>
              </a:rPr>
              <a:t>1 раз в квартал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323528" y="5373216"/>
            <a:ext cx="15841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Стоимость обзора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15000 руб./мес.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3419872" y="5085184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Специальное предложение</a:t>
            </a:r>
          </a:p>
          <a:p>
            <a:pPr algn="ctr"/>
            <a:r>
              <a:rPr lang="ru-RU" dirty="0" smtClean="0"/>
              <a:t>При подписке на периодический обзор «Банк новинок» – услуга «</a:t>
            </a:r>
            <a:r>
              <a:rPr lang="ru-RU" dirty="0" smtClean="0">
                <a:solidFill>
                  <a:srgbClr val="0070C0"/>
                </a:solidFill>
              </a:rPr>
              <a:t>Тематические новости</a:t>
            </a:r>
            <a:r>
              <a:rPr lang="ru-RU" dirty="0" smtClean="0"/>
              <a:t>» в </a:t>
            </a:r>
            <a:r>
              <a:rPr lang="ru-RU" dirty="0" smtClean="0">
                <a:solidFill>
                  <a:srgbClr val="FF0000"/>
                </a:solidFill>
              </a:rPr>
              <a:t>ПОДАРОК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Рисунок 162" descr="abstract-waves-on-a-blue-background.jpg"/>
          <p:cNvPicPr>
            <a:picLocks noChangeAspect="1"/>
          </p:cNvPicPr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blipFill dpi="0" rotWithShape="1">
            <a:blip r:embed="rId3" cstate="print">
              <a:lum bright="-2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928688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Non food</a:t>
            </a:r>
            <a:endParaRPr lang="ru-RU" sz="32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Группа 163"/>
          <p:cNvGrpSpPr/>
          <p:nvPr/>
        </p:nvGrpSpPr>
        <p:grpSpPr>
          <a:xfrm>
            <a:off x="428596" y="301607"/>
            <a:ext cx="2246313" cy="555625"/>
            <a:chOff x="288925" y="230188"/>
            <a:chExt cx="2246313" cy="555625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5129" name="Freeform 18"/>
            <p:cNvSpPr>
              <a:spLocks noEditPoints="1"/>
            </p:cNvSpPr>
            <p:nvPr/>
          </p:nvSpPr>
          <p:spPr bwMode="auto">
            <a:xfrm>
              <a:off x="1835150" y="549275"/>
              <a:ext cx="700088" cy="236538"/>
            </a:xfrm>
            <a:custGeom>
              <a:avLst/>
              <a:gdLst>
                <a:gd name="T0" fmla="*/ 2147483647 w 187"/>
                <a:gd name="T1" fmla="*/ 2147483647 h 63"/>
                <a:gd name="T2" fmla="*/ 2147483647 w 187"/>
                <a:gd name="T3" fmla="*/ 2147483647 h 63"/>
                <a:gd name="T4" fmla="*/ 2147483647 w 187"/>
                <a:gd name="T5" fmla="*/ 2147483647 h 63"/>
                <a:gd name="T6" fmla="*/ 2147483647 w 187"/>
                <a:gd name="T7" fmla="*/ 2147483647 h 63"/>
                <a:gd name="T8" fmla="*/ 2147483647 w 187"/>
                <a:gd name="T9" fmla="*/ 2147483647 h 63"/>
                <a:gd name="T10" fmla="*/ 2147483647 w 187"/>
                <a:gd name="T11" fmla="*/ 2147483647 h 63"/>
                <a:gd name="T12" fmla="*/ 2147483647 w 187"/>
                <a:gd name="T13" fmla="*/ 2147483647 h 63"/>
                <a:gd name="T14" fmla="*/ 2147483647 w 187"/>
                <a:gd name="T15" fmla="*/ 2147483647 h 63"/>
                <a:gd name="T16" fmla="*/ 2147483647 w 187"/>
                <a:gd name="T17" fmla="*/ 2147483647 h 63"/>
                <a:gd name="T18" fmla="*/ 2147483647 w 187"/>
                <a:gd name="T19" fmla="*/ 2147483647 h 63"/>
                <a:gd name="T20" fmla="*/ 2147483647 w 187"/>
                <a:gd name="T21" fmla="*/ 2147483647 h 63"/>
                <a:gd name="T22" fmla="*/ 2147483647 w 187"/>
                <a:gd name="T23" fmla="*/ 2147483647 h 63"/>
                <a:gd name="T24" fmla="*/ 2147483647 w 187"/>
                <a:gd name="T25" fmla="*/ 2147483647 h 63"/>
                <a:gd name="T26" fmla="*/ 2147483647 w 187"/>
                <a:gd name="T27" fmla="*/ 2147483647 h 63"/>
                <a:gd name="T28" fmla="*/ 2147483647 w 187"/>
                <a:gd name="T29" fmla="*/ 2147483647 h 63"/>
                <a:gd name="T30" fmla="*/ 2147483647 w 187"/>
                <a:gd name="T31" fmla="*/ 2147483647 h 63"/>
                <a:gd name="T32" fmla="*/ 2147483647 w 187"/>
                <a:gd name="T33" fmla="*/ 2147483647 h 63"/>
                <a:gd name="T34" fmla="*/ 2147483647 w 187"/>
                <a:gd name="T35" fmla="*/ 2147483647 h 63"/>
                <a:gd name="T36" fmla="*/ 2147483647 w 187"/>
                <a:gd name="T37" fmla="*/ 2147483647 h 63"/>
                <a:gd name="T38" fmla="*/ 2147483647 w 187"/>
                <a:gd name="T39" fmla="*/ 2147483647 h 63"/>
                <a:gd name="T40" fmla="*/ 2147483647 w 187"/>
                <a:gd name="T41" fmla="*/ 2147483647 h 63"/>
                <a:gd name="T42" fmla="*/ 2147483647 w 187"/>
                <a:gd name="T43" fmla="*/ 2147483647 h 63"/>
                <a:gd name="T44" fmla="*/ 2147483647 w 187"/>
                <a:gd name="T45" fmla="*/ 2147483647 h 63"/>
                <a:gd name="T46" fmla="*/ 2147483647 w 187"/>
                <a:gd name="T47" fmla="*/ 2147483647 h 63"/>
                <a:gd name="T48" fmla="*/ 2147483647 w 187"/>
                <a:gd name="T49" fmla="*/ 2147483647 h 63"/>
                <a:gd name="T50" fmla="*/ 2147483647 w 187"/>
                <a:gd name="T51" fmla="*/ 2147483647 h 63"/>
                <a:gd name="T52" fmla="*/ 2147483647 w 187"/>
                <a:gd name="T53" fmla="*/ 2147483647 h 63"/>
                <a:gd name="T54" fmla="*/ 2147483647 w 187"/>
                <a:gd name="T55" fmla="*/ 2147483647 h 63"/>
                <a:gd name="T56" fmla="*/ 2147483647 w 187"/>
                <a:gd name="T57" fmla="*/ 2147483647 h 63"/>
                <a:gd name="T58" fmla="*/ 2147483647 w 187"/>
                <a:gd name="T59" fmla="*/ 2147483647 h 63"/>
                <a:gd name="T60" fmla="*/ 2147483647 w 187"/>
                <a:gd name="T61" fmla="*/ 2147483647 h 63"/>
                <a:gd name="T62" fmla="*/ 2147483647 w 187"/>
                <a:gd name="T63" fmla="*/ 2147483647 h 63"/>
                <a:gd name="T64" fmla="*/ 2147483647 w 187"/>
                <a:gd name="T65" fmla="*/ 2147483647 h 63"/>
                <a:gd name="T66" fmla="*/ 2147483647 w 187"/>
                <a:gd name="T67" fmla="*/ 2147483647 h 63"/>
                <a:gd name="T68" fmla="*/ 2147483647 w 187"/>
                <a:gd name="T69" fmla="*/ 2147483647 h 63"/>
                <a:gd name="T70" fmla="*/ 2147483647 w 187"/>
                <a:gd name="T71" fmla="*/ 2147483647 h 63"/>
                <a:gd name="T72" fmla="*/ 2147483647 w 187"/>
                <a:gd name="T73" fmla="*/ 2147483647 h 63"/>
                <a:gd name="T74" fmla="*/ 2147483647 w 187"/>
                <a:gd name="T75" fmla="*/ 2147483647 h 63"/>
                <a:gd name="T76" fmla="*/ 2147483647 w 187"/>
                <a:gd name="T77" fmla="*/ 2147483647 h 63"/>
                <a:gd name="T78" fmla="*/ 2147483647 w 187"/>
                <a:gd name="T79" fmla="*/ 2147483647 h 63"/>
                <a:gd name="T80" fmla="*/ 2147483647 w 187"/>
                <a:gd name="T81" fmla="*/ 2147483647 h 63"/>
                <a:gd name="T82" fmla="*/ 2147483647 w 187"/>
                <a:gd name="T83" fmla="*/ 2147483647 h 63"/>
                <a:gd name="T84" fmla="*/ 2147483647 w 187"/>
                <a:gd name="T85" fmla="*/ 2147483647 h 63"/>
                <a:gd name="T86" fmla="*/ 2147483647 w 187"/>
                <a:gd name="T87" fmla="*/ 2147483647 h 63"/>
                <a:gd name="T88" fmla="*/ 2147483647 w 187"/>
                <a:gd name="T89" fmla="*/ 2147483647 h 63"/>
                <a:gd name="T90" fmla="*/ 2147483647 w 187"/>
                <a:gd name="T91" fmla="*/ 2147483647 h 63"/>
                <a:gd name="T92" fmla="*/ 2147483647 w 187"/>
                <a:gd name="T93" fmla="*/ 2147483647 h 63"/>
                <a:gd name="T94" fmla="*/ 2147483647 w 187"/>
                <a:gd name="T95" fmla="*/ 2147483647 h 63"/>
                <a:gd name="T96" fmla="*/ 2147483647 w 187"/>
                <a:gd name="T97" fmla="*/ 2147483647 h 63"/>
                <a:gd name="T98" fmla="*/ 2147483647 w 187"/>
                <a:gd name="T99" fmla="*/ 2147483647 h 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7"/>
                <a:gd name="T151" fmla="*/ 0 h 63"/>
                <a:gd name="T152" fmla="*/ 187 w 187"/>
                <a:gd name="T153" fmla="*/ 63 h 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7" h="63">
                  <a:moveTo>
                    <a:pt x="174" y="43"/>
                  </a:moveTo>
                  <a:cubicBezTo>
                    <a:pt x="170" y="45"/>
                    <a:pt x="167" y="47"/>
                    <a:pt x="163" y="48"/>
                  </a:cubicBezTo>
                  <a:cubicBezTo>
                    <a:pt x="161" y="49"/>
                    <a:pt x="159" y="49"/>
                    <a:pt x="157" y="49"/>
                  </a:cubicBezTo>
                  <a:cubicBezTo>
                    <a:pt x="156" y="50"/>
                    <a:pt x="154" y="50"/>
                    <a:pt x="153" y="50"/>
                  </a:cubicBezTo>
                  <a:cubicBezTo>
                    <a:pt x="150" y="50"/>
                    <a:pt x="147" y="49"/>
                    <a:pt x="145" y="47"/>
                  </a:cubicBezTo>
                  <a:cubicBezTo>
                    <a:pt x="143" y="45"/>
                    <a:pt x="142" y="43"/>
                    <a:pt x="142" y="40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8" y="36"/>
                    <a:pt x="153" y="34"/>
                    <a:pt x="157" y="32"/>
                  </a:cubicBezTo>
                  <a:cubicBezTo>
                    <a:pt x="161" y="30"/>
                    <a:pt x="164" y="29"/>
                    <a:pt x="166" y="28"/>
                  </a:cubicBezTo>
                  <a:cubicBezTo>
                    <a:pt x="173" y="24"/>
                    <a:pt x="178" y="21"/>
                    <a:pt x="181" y="18"/>
                  </a:cubicBezTo>
                  <a:cubicBezTo>
                    <a:pt x="184" y="14"/>
                    <a:pt x="186" y="11"/>
                    <a:pt x="186" y="7"/>
                  </a:cubicBezTo>
                  <a:cubicBezTo>
                    <a:pt x="186" y="5"/>
                    <a:pt x="185" y="3"/>
                    <a:pt x="183" y="2"/>
                  </a:cubicBezTo>
                  <a:cubicBezTo>
                    <a:pt x="181" y="1"/>
                    <a:pt x="179" y="0"/>
                    <a:pt x="175" y="0"/>
                  </a:cubicBezTo>
                  <a:cubicBezTo>
                    <a:pt x="172" y="0"/>
                    <a:pt x="167" y="1"/>
                    <a:pt x="162" y="3"/>
                  </a:cubicBezTo>
                  <a:cubicBezTo>
                    <a:pt x="160" y="3"/>
                    <a:pt x="159" y="4"/>
                    <a:pt x="157" y="4"/>
                  </a:cubicBezTo>
                  <a:cubicBezTo>
                    <a:pt x="154" y="6"/>
                    <a:pt x="150" y="8"/>
                    <a:pt x="146" y="11"/>
                  </a:cubicBezTo>
                  <a:cubicBezTo>
                    <a:pt x="139" y="16"/>
                    <a:pt x="133" y="21"/>
                    <a:pt x="130" y="26"/>
                  </a:cubicBezTo>
                  <a:cubicBezTo>
                    <a:pt x="128" y="28"/>
                    <a:pt x="127" y="31"/>
                    <a:pt x="126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9" y="39"/>
                    <a:pt x="114" y="42"/>
                    <a:pt x="111" y="43"/>
                  </a:cubicBezTo>
                  <a:cubicBezTo>
                    <a:pt x="108" y="45"/>
                    <a:pt x="106" y="46"/>
                    <a:pt x="104" y="46"/>
                  </a:cubicBezTo>
                  <a:cubicBezTo>
                    <a:pt x="101" y="46"/>
                    <a:pt x="100" y="44"/>
                    <a:pt x="100" y="42"/>
                  </a:cubicBezTo>
                  <a:cubicBezTo>
                    <a:pt x="100" y="38"/>
                    <a:pt x="106" y="30"/>
                    <a:pt x="118" y="20"/>
                  </a:cubicBezTo>
                  <a:cubicBezTo>
                    <a:pt x="121" y="17"/>
                    <a:pt x="122" y="15"/>
                    <a:pt x="122" y="14"/>
                  </a:cubicBezTo>
                  <a:cubicBezTo>
                    <a:pt x="122" y="12"/>
                    <a:pt x="122" y="9"/>
                    <a:pt x="121" y="7"/>
                  </a:cubicBezTo>
                  <a:cubicBezTo>
                    <a:pt x="120" y="4"/>
                    <a:pt x="119" y="3"/>
                    <a:pt x="118" y="3"/>
                  </a:cubicBezTo>
                  <a:cubicBezTo>
                    <a:pt x="115" y="3"/>
                    <a:pt x="112" y="4"/>
                    <a:pt x="109" y="6"/>
                  </a:cubicBezTo>
                  <a:cubicBezTo>
                    <a:pt x="102" y="10"/>
                    <a:pt x="96" y="13"/>
                    <a:pt x="91" y="17"/>
                  </a:cubicBezTo>
                  <a:cubicBezTo>
                    <a:pt x="86" y="21"/>
                    <a:pt x="82" y="24"/>
                    <a:pt x="78" y="28"/>
                  </a:cubicBezTo>
                  <a:cubicBezTo>
                    <a:pt x="74" y="31"/>
                    <a:pt x="71" y="34"/>
                    <a:pt x="69" y="36"/>
                  </a:cubicBezTo>
                  <a:cubicBezTo>
                    <a:pt x="67" y="38"/>
                    <a:pt x="65" y="39"/>
                    <a:pt x="65" y="39"/>
                  </a:cubicBezTo>
                  <a:cubicBezTo>
                    <a:pt x="63" y="39"/>
                    <a:pt x="63" y="38"/>
                    <a:pt x="63" y="37"/>
                  </a:cubicBezTo>
                  <a:cubicBezTo>
                    <a:pt x="63" y="34"/>
                    <a:pt x="68" y="28"/>
                    <a:pt x="79" y="18"/>
                  </a:cubicBezTo>
                  <a:cubicBezTo>
                    <a:pt x="80" y="16"/>
                    <a:pt x="81" y="16"/>
                    <a:pt x="82" y="15"/>
                  </a:cubicBezTo>
                  <a:cubicBezTo>
                    <a:pt x="82" y="15"/>
                    <a:pt x="83" y="14"/>
                    <a:pt x="83" y="13"/>
                  </a:cubicBezTo>
                  <a:cubicBezTo>
                    <a:pt x="83" y="13"/>
                    <a:pt x="84" y="12"/>
                    <a:pt x="84" y="12"/>
                  </a:cubicBezTo>
                  <a:cubicBezTo>
                    <a:pt x="84" y="10"/>
                    <a:pt x="83" y="10"/>
                    <a:pt x="82" y="9"/>
                  </a:cubicBezTo>
                  <a:cubicBezTo>
                    <a:pt x="80" y="8"/>
                    <a:pt x="79" y="8"/>
                    <a:pt x="76" y="8"/>
                  </a:cubicBezTo>
                  <a:cubicBezTo>
                    <a:pt x="73" y="8"/>
                    <a:pt x="70" y="9"/>
                    <a:pt x="67" y="12"/>
                  </a:cubicBezTo>
                  <a:cubicBezTo>
                    <a:pt x="63" y="15"/>
                    <a:pt x="59" y="19"/>
                    <a:pt x="55" y="25"/>
                  </a:cubicBezTo>
                  <a:cubicBezTo>
                    <a:pt x="52" y="28"/>
                    <a:pt x="51" y="30"/>
                    <a:pt x="49" y="32"/>
                  </a:cubicBezTo>
                  <a:cubicBezTo>
                    <a:pt x="49" y="32"/>
                    <a:pt x="49" y="33"/>
                    <a:pt x="49" y="33"/>
                  </a:cubicBezTo>
                  <a:cubicBezTo>
                    <a:pt x="49" y="34"/>
                    <a:pt x="49" y="34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3" y="39"/>
                    <a:pt x="38" y="42"/>
                    <a:pt x="35" y="43"/>
                  </a:cubicBezTo>
                  <a:cubicBezTo>
                    <a:pt x="31" y="45"/>
                    <a:pt x="28" y="46"/>
                    <a:pt x="25" y="46"/>
                  </a:cubicBezTo>
                  <a:cubicBezTo>
                    <a:pt x="21" y="46"/>
                    <a:pt x="19" y="46"/>
                    <a:pt x="17" y="44"/>
                  </a:cubicBezTo>
                  <a:cubicBezTo>
                    <a:pt x="15" y="43"/>
                    <a:pt x="15" y="41"/>
                    <a:pt x="15" y="39"/>
                  </a:cubicBezTo>
                  <a:cubicBezTo>
                    <a:pt x="15" y="37"/>
                    <a:pt x="15" y="35"/>
                    <a:pt x="17" y="33"/>
                  </a:cubicBezTo>
                  <a:cubicBezTo>
                    <a:pt x="19" y="31"/>
                    <a:pt x="23" y="28"/>
                    <a:pt x="29" y="24"/>
                  </a:cubicBezTo>
                  <a:cubicBezTo>
                    <a:pt x="31" y="22"/>
                    <a:pt x="34" y="20"/>
                    <a:pt x="36" y="16"/>
                  </a:cubicBezTo>
                  <a:cubicBezTo>
                    <a:pt x="39" y="12"/>
                    <a:pt x="40" y="9"/>
                    <a:pt x="40" y="7"/>
                  </a:cubicBezTo>
                  <a:cubicBezTo>
                    <a:pt x="40" y="5"/>
                    <a:pt x="38" y="4"/>
                    <a:pt x="34" y="4"/>
                  </a:cubicBezTo>
                  <a:cubicBezTo>
                    <a:pt x="26" y="4"/>
                    <a:pt x="17" y="10"/>
                    <a:pt x="7" y="22"/>
                  </a:cubicBezTo>
                  <a:cubicBezTo>
                    <a:pt x="7" y="22"/>
                    <a:pt x="7" y="23"/>
                    <a:pt x="6" y="23"/>
                  </a:cubicBezTo>
                  <a:cubicBezTo>
                    <a:pt x="5" y="25"/>
                    <a:pt x="4" y="27"/>
                    <a:pt x="3" y="28"/>
                  </a:cubicBezTo>
                  <a:cubicBezTo>
                    <a:pt x="2" y="29"/>
                    <a:pt x="2" y="30"/>
                    <a:pt x="1" y="32"/>
                  </a:cubicBezTo>
                  <a:cubicBezTo>
                    <a:pt x="1" y="34"/>
                    <a:pt x="0" y="37"/>
                    <a:pt x="0" y="39"/>
                  </a:cubicBezTo>
                  <a:cubicBezTo>
                    <a:pt x="0" y="44"/>
                    <a:pt x="2" y="49"/>
                    <a:pt x="4" y="54"/>
                  </a:cubicBezTo>
                  <a:cubicBezTo>
                    <a:pt x="5" y="55"/>
                    <a:pt x="6" y="56"/>
                    <a:pt x="6" y="57"/>
                  </a:cubicBezTo>
                  <a:cubicBezTo>
                    <a:pt x="9" y="60"/>
                    <a:pt x="12" y="61"/>
                    <a:pt x="17" y="61"/>
                  </a:cubicBezTo>
                  <a:cubicBezTo>
                    <a:pt x="21" y="61"/>
                    <a:pt x="26" y="60"/>
                    <a:pt x="32" y="56"/>
                  </a:cubicBezTo>
                  <a:cubicBezTo>
                    <a:pt x="37" y="53"/>
                    <a:pt x="42" y="48"/>
                    <a:pt x="48" y="42"/>
                  </a:cubicBezTo>
                  <a:cubicBezTo>
                    <a:pt x="48" y="42"/>
                    <a:pt x="49" y="42"/>
                    <a:pt x="49" y="42"/>
                  </a:cubicBezTo>
                  <a:cubicBezTo>
                    <a:pt x="49" y="44"/>
                    <a:pt x="49" y="46"/>
                    <a:pt x="49" y="47"/>
                  </a:cubicBezTo>
                  <a:cubicBezTo>
                    <a:pt x="50" y="49"/>
                    <a:pt x="50" y="51"/>
                    <a:pt x="51" y="52"/>
                  </a:cubicBezTo>
                  <a:cubicBezTo>
                    <a:pt x="53" y="56"/>
                    <a:pt x="55" y="58"/>
                    <a:pt x="57" y="58"/>
                  </a:cubicBezTo>
                  <a:cubicBezTo>
                    <a:pt x="59" y="58"/>
                    <a:pt x="60" y="57"/>
                    <a:pt x="61" y="56"/>
                  </a:cubicBezTo>
                  <a:cubicBezTo>
                    <a:pt x="63" y="55"/>
                    <a:pt x="65" y="53"/>
                    <a:pt x="68" y="49"/>
                  </a:cubicBezTo>
                  <a:cubicBezTo>
                    <a:pt x="71" y="46"/>
                    <a:pt x="74" y="43"/>
                    <a:pt x="76" y="41"/>
                  </a:cubicBezTo>
                  <a:cubicBezTo>
                    <a:pt x="79" y="38"/>
                    <a:pt x="82" y="35"/>
                    <a:pt x="86" y="32"/>
                  </a:cubicBezTo>
                  <a:cubicBezTo>
                    <a:pt x="92" y="27"/>
                    <a:pt x="97" y="24"/>
                    <a:pt x="101" y="23"/>
                  </a:cubicBezTo>
                  <a:cubicBezTo>
                    <a:pt x="97" y="27"/>
                    <a:pt x="95" y="31"/>
                    <a:pt x="92" y="34"/>
                  </a:cubicBezTo>
                  <a:cubicBezTo>
                    <a:pt x="90" y="38"/>
                    <a:pt x="88" y="40"/>
                    <a:pt x="87" y="42"/>
                  </a:cubicBezTo>
                  <a:cubicBezTo>
                    <a:pt x="85" y="44"/>
                    <a:pt x="85" y="46"/>
                    <a:pt x="84" y="47"/>
                  </a:cubicBezTo>
                  <a:cubicBezTo>
                    <a:pt x="83" y="49"/>
                    <a:pt x="83" y="51"/>
                    <a:pt x="83" y="53"/>
                  </a:cubicBezTo>
                  <a:cubicBezTo>
                    <a:pt x="83" y="58"/>
                    <a:pt x="86" y="61"/>
                    <a:pt x="91" y="61"/>
                  </a:cubicBezTo>
                  <a:cubicBezTo>
                    <a:pt x="94" y="61"/>
                    <a:pt x="99" y="60"/>
                    <a:pt x="104" y="57"/>
                  </a:cubicBezTo>
                  <a:cubicBezTo>
                    <a:pt x="109" y="53"/>
                    <a:pt x="116" y="48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4"/>
                    <a:pt x="125" y="46"/>
                    <a:pt x="125" y="48"/>
                  </a:cubicBezTo>
                  <a:cubicBezTo>
                    <a:pt x="126" y="52"/>
                    <a:pt x="128" y="55"/>
                    <a:pt x="130" y="57"/>
                  </a:cubicBezTo>
                  <a:cubicBezTo>
                    <a:pt x="134" y="61"/>
                    <a:pt x="139" y="63"/>
                    <a:pt x="145" y="63"/>
                  </a:cubicBezTo>
                  <a:cubicBezTo>
                    <a:pt x="149" y="63"/>
                    <a:pt x="153" y="62"/>
                    <a:pt x="157" y="60"/>
                  </a:cubicBezTo>
                  <a:cubicBezTo>
                    <a:pt x="160" y="60"/>
                    <a:pt x="163" y="58"/>
                    <a:pt x="165" y="57"/>
                  </a:cubicBezTo>
                  <a:cubicBezTo>
                    <a:pt x="172" y="53"/>
                    <a:pt x="179" y="47"/>
                    <a:pt x="187" y="40"/>
                  </a:cubicBezTo>
                  <a:cubicBezTo>
                    <a:pt x="187" y="35"/>
                    <a:pt x="187" y="35"/>
                    <a:pt x="187" y="35"/>
                  </a:cubicBezTo>
                  <a:cubicBezTo>
                    <a:pt x="182" y="38"/>
                    <a:pt x="178" y="41"/>
                    <a:pt x="174" y="43"/>
                  </a:cubicBezTo>
                  <a:moveTo>
                    <a:pt x="147" y="23"/>
                  </a:moveTo>
                  <a:cubicBezTo>
                    <a:pt x="150" y="20"/>
                    <a:pt x="152" y="18"/>
                    <a:pt x="155" y="16"/>
                  </a:cubicBezTo>
                  <a:cubicBezTo>
                    <a:pt x="156" y="15"/>
                    <a:pt x="157" y="15"/>
                    <a:pt x="157" y="15"/>
                  </a:cubicBezTo>
                  <a:cubicBezTo>
                    <a:pt x="159" y="13"/>
                    <a:pt x="161" y="12"/>
                    <a:pt x="164" y="11"/>
                  </a:cubicBezTo>
                  <a:cubicBezTo>
                    <a:pt x="166" y="10"/>
                    <a:pt x="168" y="9"/>
                    <a:pt x="170" y="9"/>
                  </a:cubicBezTo>
                  <a:cubicBezTo>
                    <a:pt x="171" y="9"/>
                    <a:pt x="172" y="10"/>
                    <a:pt x="172" y="11"/>
                  </a:cubicBezTo>
                  <a:cubicBezTo>
                    <a:pt x="172" y="12"/>
                    <a:pt x="171" y="14"/>
                    <a:pt x="169" y="17"/>
                  </a:cubicBezTo>
                  <a:cubicBezTo>
                    <a:pt x="167" y="19"/>
                    <a:pt x="163" y="22"/>
                    <a:pt x="159" y="25"/>
                  </a:cubicBezTo>
                  <a:cubicBezTo>
                    <a:pt x="158" y="25"/>
                    <a:pt x="158" y="26"/>
                    <a:pt x="157" y="26"/>
                  </a:cubicBezTo>
                  <a:cubicBezTo>
                    <a:pt x="153" y="28"/>
                    <a:pt x="148" y="30"/>
                    <a:pt x="143" y="32"/>
                  </a:cubicBezTo>
                  <a:cubicBezTo>
                    <a:pt x="144" y="29"/>
                    <a:pt x="145" y="26"/>
                    <a:pt x="147" y="23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5" name="Rectangle 20"/>
            <p:cNvSpPr>
              <a:spLocks noChangeArrowheads="1"/>
            </p:cNvSpPr>
            <p:nvPr/>
          </p:nvSpPr>
          <p:spPr bwMode="auto">
            <a:xfrm>
              <a:off x="288925" y="406400"/>
              <a:ext cx="134938" cy="330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24" name="Freeform 13"/>
            <p:cNvSpPr>
              <a:spLocks/>
            </p:cNvSpPr>
            <p:nvPr/>
          </p:nvSpPr>
          <p:spPr bwMode="auto">
            <a:xfrm>
              <a:off x="495300" y="241300"/>
              <a:ext cx="333375" cy="495300"/>
            </a:xfrm>
            <a:custGeom>
              <a:avLst/>
              <a:gdLst>
                <a:gd name="T0" fmla="*/ 2147483647 w 210"/>
                <a:gd name="T1" fmla="*/ 2147483647 h 312"/>
                <a:gd name="T2" fmla="*/ 2147483647 w 210"/>
                <a:gd name="T3" fmla="*/ 2147483647 h 312"/>
                <a:gd name="T4" fmla="*/ 2147483647 w 210"/>
                <a:gd name="T5" fmla="*/ 2147483647 h 312"/>
                <a:gd name="T6" fmla="*/ 0 w 210"/>
                <a:gd name="T7" fmla="*/ 2147483647 h 312"/>
                <a:gd name="T8" fmla="*/ 0 w 210"/>
                <a:gd name="T9" fmla="*/ 0 h 312"/>
                <a:gd name="T10" fmla="*/ 2147483647 w 210"/>
                <a:gd name="T11" fmla="*/ 0 h 312"/>
                <a:gd name="T12" fmla="*/ 2147483647 w 210"/>
                <a:gd name="T13" fmla="*/ 2147483647 h 312"/>
                <a:gd name="T14" fmla="*/ 2147483647 w 210"/>
                <a:gd name="T15" fmla="*/ 2147483647 h 312"/>
                <a:gd name="T16" fmla="*/ 2147483647 w 210"/>
                <a:gd name="T17" fmla="*/ 0 h 312"/>
                <a:gd name="T18" fmla="*/ 2147483647 w 210"/>
                <a:gd name="T19" fmla="*/ 0 h 312"/>
                <a:gd name="T20" fmla="*/ 2147483647 w 210"/>
                <a:gd name="T21" fmla="*/ 2147483647 h 312"/>
                <a:gd name="T22" fmla="*/ 2147483647 w 210"/>
                <a:gd name="T23" fmla="*/ 2147483647 h 312"/>
                <a:gd name="T24" fmla="*/ 2147483647 w 210"/>
                <a:gd name="T25" fmla="*/ 2147483647 h 3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0"/>
                <a:gd name="T40" fmla="*/ 0 h 312"/>
                <a:gd name="T41" fmla="*/ 210 w 210"/>
                <a:gd name="T42" fmla="*/ 312 h 3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0" h="312">
                  <a:moveTo>
                    <a:pt x="69" y="137"/>
                  </a:moveTo>
                  <a:lnTo>
                    <a:pt x="69" y="137"/>
                  </a:lnTo>
                  <a:lnTo>
                    <a:pt x="76" y="312"/>
                  </a:lnTo>
                  <a:lnTo>
                    <a:pt x="0" y="31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142" y="175"/>
                  </a:lnTo>
                  <a:lnTo>
                    <a:pt x="144" y="175"/>
                  </a:lnTo>
                  <a:lnTo>
                    <a:pt x="135" y="0"/>
                  </a:lnTo>
                  <a:lnTo>
                    <a:pt x="210" y="0"/>
                  </a:lnTo>
                  <a:lnTo>
                    <a:pt x="210" y="312"/>
                  </a:lnTo>
                  <a:lnTo>
                    <a:pt x="130" y="312"/>
                  </a:lnTo>
                  <a:lnTo>
                    <a:pt x="69" y="1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5" name="Freeform 14"/>
            <p:cNvSpPr>
              <a:spLocks/>
            </p:cNvSpPr>
            <p:nvPr/>
          </p:nvSpPr>
          <p:spPr bwMode="auto">
            <a:xfrm>
              <a:off x="896938" y="241300"/>
              <a:ext cx="269875" cy="495300"/>
            </a:xfrm>
            <a:custGeom>
              <a:avLst/>
              <a:gdLst>
                <a:gd name="T0" fmla="*/ 0 w 170"/>
                <a:gd name="T1" fmla="*/ 2147483647 h 312"/>
                <a:gd name="T2" fmla="*/ 0 w 170"/>
                <a:gd name="T3" fmla="*/ 0 h 312"/>
                <a:gd name="T4" fmla="*/ 2147483647 w 170"/>
                <a:gd name="T5" fmla="*/ 0 h 312"/>
                <a:gd name="T6" fmla="*/ 2147483647 w 170"/>
                <a:gd name="T7" fmla="*/ 2147483647 h 312"/>
                <a:gd name="T8" fmla="*/ 2147483647 w 170"/>
                <a:gd name="T9" fmla="*/ 2147483647 h 312"/>
                <a:gd name="T10" fmla="*/ 2147483647 w 170"/>
                <a:gd name="T11" fmla="*/ 2147483647 h 312"/>
                <a:gd name="T12" fmla="*/ 2147483647 w 170"/>
                <a:gd name="T13" fmla="*/ 2147483647 h 312"/>
                <a:gd name="T14" fmla="*/ 2147483647 w 170"/>
                <a:gd name="T15" fmla="*/ 2147483647 h 312"/>
                <a:gd name="T16" fmla="*/ 2147483647 w 170"/>
                <a:gd name="T17" fmla="*/ 2147483647 h 312"/>
                <a:gd name="T18" fmla="*/ 2147483647 w 170"/>
                <a:gd name="T19" fmla="*/ 2147483647 h 312"/>
                <a:gd name="T20" fmla="*/ 0 w 170"/>
                <a:gd name="T21" fmla="*/ 2147483647 h 3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0"/>
                <a:gd name="T34" fmla="*/ 0 h 312"/>
                <a:gd name="T35" fmla="*/ 170 w 170"/>
                <a:gd name="T36" fmla="*/ 312 h 3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0" h="312">
                  <a:moveTo>
                    <a:pt x="0" y="312"/>
                  </a:moveTo>
                  <a:lnTo>
                    <a:pt x="0" y="0"/>
                  </a:lnTo>
                  <a:lnTo>
                    <a:pt x="170" y="0"/>
                  </a:lnTo>
                  <a:lnTo>
                    <a:pt x="170" y="61"/>
                  </a:lnTo>
                  <a:lnTo>
                    <a:pt x="82" y="61"/>
                  </a:lnTo>
                  <a:lnTo>
                    <a:pt x="82" y="118"/>
                  </a:lnTo>
                  <a:lnTo>
                    <a:pt x="160" y="118"/>
                  </a:lnTo>
                  <a:lnTo>
                    <a:pt x="160" y="180"/>
                  </a:lnTo>
                  <a:lnTo>
                    <a:pt x="82" y="180"/>
                  </a:lnTo>
                  <a:lnTo>
                    <a:pt x="82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6" name="Freeform 15"/>
            <p:cNvSpPr>
              <a:spLocks noEditPoints="1"/>
            </p:cNvSpPr>
            <p:nvPr/>
          </p:nvSpPr>
          <p:spPr bwMode="auto">
            <a:xfrm>
              <a:off x="1208088" y="230188"/>
              <a:ext cx="333375" cy="522287"/>
            </a:xfrm>
            <a:custGeom>
              <a:avLst/>
              <a:gdLst>
                <a:gd name="T0" fmla="*/ 2147483647 w 89"/>
                <a:gd name="T1" fmla="*/ 2147483647 h 139"/>
                <a:gd name="T2" fmla="*/ 2147483647 w 89"/>
                <a:gd name="T3" fmla="*/ 2147483647 h 139"/>
                <a:gd name="T4" fmla="*/ 2147483647 w 89"/>
                <a:gd name="T5" fmla="*/ 2147483647 h 139"/>
                <a:gd name="T6" fmla="*/ 2147483647 w 89"/>
                <a:gd name="T7" fmla="*/ 2147483647 h 139"/>
                <a:gd name="T8" fmla="*/ 2147483647 w 89"/>
                <a:gd name="T9" fmla="*/ 2147483647 h 139"/>
                <a:gd name="T10" fmla="*/ 2147483647 w 89"/>
                <a:gd name="T11" fmla="*/ 2147483647 h 139"/>
                <a:gd name="T12" fmla="*/ 2147483647 w 89"/>
                <a:gd name="T13" fmla="*/ 2147483647 h 139"/>
                <a:gd name="T14" fmla="*/ 2147483647 w 89"/>
                <a:gd name="T15" fmla="*/ 2147483647 h 139"/>
                <a:gd name="T16" fmla="*/ 2147483647 w 89"/>
                <a:gd name="T17" fmla="*/ 0 h 139"/>
                <a:gd name="T18" fmla="*/ 0 w 89"/>
                <a:gd name="T19" fmla="*/ 2147483647 h 139"/>
                <a:gd name="T20" fmla="*/ 0 w 89"/>
                <a:gd name="T21" fmla="*/ 2147483647 h 139"/>
                <a:gd name="T22" fmla="*/ 2147483647 w 89"/>
                <a:gd name="T23" fmla="*/ 2147483647 h 139"/>
                <a:gd name="T24" fmla="*/ 2147483647 w 89"/>
                <a:gd name="T25" fmla="*/ 2147483647 h 139"/>
                <a:gd name="T26" fmla="*/ 2147483647 w 89"/>
                <a:gd name="T27" fmla="*/ 2147483647 h 1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9"/>
                <a:gd name="T43" fmla="*/ 0 h 139"/>
                <a:gd name="T44" fmla="*/ 89 w 89"/>
                <a:gd name="T45" fmla="*/ 139 h 1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9" h="139">
                  <a:moveTo>
                    <a:pt x="56" y="96"/>
                  </a:moveTo>
                  <a:cubicBezTo>
                    <a:pt x="56" y="103"/>
                    <a:pt x="55" y="115"/>
                    <a:pt x="45" y="115"/>
                  </a:cubicBezTo>
                  <a:cubicBezTo>
                    <a:pt x="34" y="115"/>
                    <a:pt x="33" y="103"/>
                    <a:pt x="33" y="96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33"/>
                    <a:pt x="34" y="23"/>
                    <a:pt x="44" y="23"/>
                  </a:cubicBezTo>
                  <a:cubicBezTo>
                    <a:pt x="55" y="23"/>
                    <a:pt x="56" y="33"/>
                    <a:pt x="56" y="41"/>
                  </a:cubicBezTo>
                  <a:cubicBezTo>
                    <a:pt x="56" y="96"/>
                    <a:pt x="56" y="96"/>
                    <a:pt x="56" y="96"/>
                  </a:cubicBezTo>
                  <a:moveTo>
                    <a:pt x="89" y="39"/>
                  </a:moveTo>
                  <a:cubicBezTo>
                    <a:pt x="89" y="14"/>
                    <a:pt x="73" y="0"/>
                    <a:pt x="45" y="0"/>
                  </a:cubicBezTo>
                  <a:cubicBezTo>
                    <a:pt x="16" y="0"/>
                    <a:pt x="0" y="14"/>
                    <a:pt x="0" y="39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23"/>
                    <a:pt x="11" y="139"/>
                    <a:pt x="45" y="139"/>
                  </a:cubicBezTo>
                  <a:cubicBezTo>
                    <a:pt x="78" y="139"/>
                    <a:pt x="89" y="123"/>
                    <a:pt x="89" y="93"/>
                  </a:cubicBezTo>
                  <a:lnTo>
                    <a:pt x="89" y="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9" name="Rectangle 19"/>
            <p:cNvSpPr>
              <a:spLocks noChangeArrowheads="1"/>
            </p:cNvSpPr>
            <p:nvPr/>
          </p:nvSpPr>
          <p:spPr bwMode="auto">
            <a:xfrm>
              <a:off x="288925" y="241300"/>
              <a:ext cx="134938" cy="1270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33" name="Freeform 22"/>
            <p:cNvSpPr>
              <a:spLocks/>
            </p:cNvSpPr>
            <p:nvPr/>
          </p:nvSpPr>
          <p:spPr bwMode="auto">
            <a:xfrm>
              <a:off x="1957388" y="444500"/>
              <a:ext cx="74612" cy="66675"/>
            </a:xfrm>
            <a:custGeom>
              <a:avLst/>
              <a:gdLst>
                <a:gd name="T0" fmla="*/ 2147483647 w 20"/>
                <a:gd name="T1" fmla="*/ 2147483647 h 18"/>
                <a:gd name="T2" fmla="*/ 2147483647 w 20"/>
                <a:gd name="T3" fmla="*/ 2147483647 h 18"/>
                <a:gd name="T4" fmla="*/ 2147483647 w 20"/>
                <a:gd name="T5" fmla="*/ 2147483647 h 18"/>
                <a:gd name="T6" fmla="*/ 2147483647 w 20"/>
                <a:gd name="T7" fmla="*/ 2147483647 h 18"/>
                <a:gd name="T8" fmla="*/ 2147483647 w 20"/>
                <a:gd name="T9" fmla="*/ 2147483647 h 18"/>
                <a:gd name="T10" fmla="*/ 2147483647 w 20"/>
                <a:gd name="T11" fmla="*/ 2147483647 h 18"/>
                <a:gd name="T12" fmla="*/ 2147483647 w 20"/>
                <a:gd name="T13" fmla="*/ 0 h 18"/>
                <a:gd name="T14" fmla="*/ 2147483647 w 20"/>
                <a:gd name="T15" fmla="*/ 2147483647 h 18"/>
                <a:gd name="T16" fmla="*/ 0 w 20"/>
                <a:gd name="T17" fmla="*/ 2147483647 h 18"/>
                <a:gd name="T18" fmla="*/ 2147483647 w 20"/>
                <a:gd name="T19" fmla="*/ 214748364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18"/>
                <a:gd name="T32" fmla="*/ 20 w 20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18">
                  <a:moveTo>
                    <a:pt x="2" y="16"/>
                  </a:moveTo>
                  <a:cubicBezTo>
                    <a:pt x="4" y="17"/>
                    <a:pt x="6" y="18"/>
                    <a:pt x="7" y="18"/>
                  </a:cubicBezTo>
                  <a:cubicBezTo>
                    <a:pt x="9" y="18"/>
                    <a:pt x="11" y="17"/>
                    <a:pt x="13" y="16"/>
                  </a:cubicBezTo>
                  <a:cubicBezTo>
                    <a:pt x="14" y="15"/>
                    <a:pt x="15" y="15"/>
                    <a:pt x="16" y="13"/>
                  </a:cubicBezTo>
                  <a:cubicBezTo>
                    <a:pt x="19" y="10"/>
                    <a:pt x="20" y="8"/>
                    <a:pt x="20" y="5"/>
                  </a:cubicBezTo>
                  <a:cubicBezTo>
                    <a:pt x="20" y="4"/>
                    <a:pt x="20" y="2"/>
                    <a:pt x="18" y="1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1" y="7"/>
                    <a:pt x="0" y="10"/>
                    <a:pt x="0" y="12"/>
                  </a:cubicBezTo>
                  <a:cubicBezTo>
                    <a:pt x="0" y="14"/>
                    <a:pt x="1" y="15"/>
                    <a:pt x="2" y="16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7" name="Freeform 16"/>
            <p:cNvSpPr>
              <a:spLocks/>
            </p:cNvSpPr>
            <p:nvPr/>
          </p:nvSpPr>
          <p:spPr bwMode="auto">
            <a:xfrm>
              <a:off x="1335088" y="334963"/>
              <a:ext cx="573087" cy="431800"/>
            </a:xfrm>
            <a:custGeom>
              <a:avLst/>
              <a:gdLst>
                <a:gd name="T0" fmla="*/ 2147483647 w 153"/>
                <a:gd name="T1" fmla="*/ 2147483647 h 115"/>
                <a:gd name="T2" fmla="*/ 2147483647 w 153"/>
                <a:gd name="T3" fmla="*/ 2147483647 h 115"/>
                <a:gd name="T4" fmla="*/ 2147483647 w 153"/>
                <a:gd name="T5" fmla="*/ 2147483647 h 115"/>
                <a:gd name="T6" fmla="*/ 2147483647 w 153"/>
                <a:gd name="T7" fmla="*/ 2147483647 h 115"/>
                <a:gd name="T8" fmla="*/ 2147483647 w 153"/>
                <a:gd name="T9" fmla="*/ 2147483647 h 115"/>
                <a:gd name="T10" fmla="*/ 2147483647 w 153"/>
                <a:gd name="T11" fmla="*/ 2147483647 h 115"/>
                <a:gd name="T12" fmla="*/ 2147483647 w 153"/>
                <a:gd name="T13" fmla="*/ 2147483647 h 115"/>
                <a:gd name="T14" fmla="*/ 2147483647 w 153"/>
                <a:gd name="T15" fmla="*/ 2147483647 h 115"/>
                <a:gd name="T16" fmla="*/ 2147483647 w 153"/>
                <a:gd name="T17" fmla="*/ 2147483647 h 115"/>
                <a:gd name="T18" fmla="*/ 2147483647 w 153"/>
                <a:gd name="T19" fmla="*/ 2147483647 h 115"/>
                <a:gd name="T20" fmla="*/ 2147483647 w 153"/>
                <a:gd name="T21" fmla="*/ 2147483647 h 115"/>
                <a:gd name="T22" fmla="*/ 2147483647 w 153"/>
                <a:gd name="T23" fmla="*/ 2147483647 h 115"/>
                <a:gd name="T24" fmla="*/ 2147483647 w 153"/>
                <a:gd name="T25" fmla="*/ 2147483647 h 115"/>
                <a:gd name="T26" fmla="*/ 2147483647 w 153"/>
                <a:gd name="T27" fmla="*/ 2147483647 h 115"/>
                <a:gd name="T28" fmla="*/ 2147483647 w 153"/>
                <a:gd name="T29" fmla="*/ 2147483647 h 115"/>
                <a:gd name="T30" fmla="*/ 2147483647 w 153"/>
                <a:gd name="T31" fmla="*/ 0 h 115"/>
                <a:gd name="T32" fmla="*/ 2147483647 w 153"/>
                <a:gd name="T33" fmla="*/ 0 h 115"/>
                <a:gd name="T34" fmla="*/ 2147483647 w 153"/>
                <a:gd name="T35" fmla="*/ 2147483647 h 115"/>
                <a:gd name="T36" fmla="*/ 2147483647 w 153"/>
                <a:gd name="T37" fmla="*/ 2147483647 h 115"/>
                <a:gd name="T38" fmla="*/ 2147483647 w 153"/>
                <a:gd name="T39" fmla="*/ 2147483647 h 115"/>
                <a:gd name="T40" fmla="*/ 2147483647 w 153"/>
                <a:gd name="T41" fmla="*/ 2147483647 h 115"/>
                <a:gd name="T42" fmla="*/ 2147483647 w 153"/>
                <a:gd name="T43" fmla="*/ 2147483647 h 115"/>
                <a:gd name="T44" fmla="*/ 2147483647 w 153"/>
                <a:gd name="T45" fmla="*/ 2147483647 h 115"/>
                <a:gd name="T46" fmla="*/ 2147483647 w 153"/>
                <a:gd name="T47" fmla="*/ 2147483647 h 115"/>
                <a:gd name="T48" fmla="*/ 2147483647 w 153"/>
                <a:gd name="T49" fmla="*/ 2147483647 h 115"/>
                <a:gd name="T50" fmla="*/ 0 w 153"/>
                <a:gd name="T51" fmla="*/ 2147483647 h 115"/>
                <a:gd name="T52" fmla="*/ 2147483647 w 153"/>
                <a:gd name="T53" fmla="*/ 2147483647 h 115"/>
                <a:gd name="T54" fmla="*/ 2147483647 w 153"/>
                <a:gd name="T55" fmla="*/ 2147483647 h 115"/>
                <a:gd name="T56" fmla="*/ 2147483647 w 153"/>
                <a:gd name="T57" fmla="*/ 2147483647 h 115"/>
                <a:gd name="T58" fmla="*/ 2147483647 w 153"/>
                <a:gd name="T59" fmla="*/ 2147483647 h 115"/>
                <a:gd name="T60" fmla="*/ 2147483647 w 153"/>
                <a:gd name="T61" fmla="*/ 2147483647 h 115"/>
                <a:gd name="T62" fmla="*/ 2147483647 w 153"/>
                <a:gd name="T63" fmla="*/ 2147483647 h 115"/>
                <a:gd name="T64" fmla="*/ 2147483647 w 153"/>
                <a:gd name="T65" fmla="*/ 2147483647 h 115"/>
                <a:gd name="T66" fmla="*/ 2147483647 w 153"/>
                <a:gd name="T67" fmla="*/ 2147483647 h 115"/>
                <a:gd name="T68" fmla="*/ 2147483647 w 153"/>
                <a:gd name="T69" fmla="*/ 2147483647 h 115"/>
                <a:gd name="T70" fmla="*/ 2147483647 w 153"/>
                <a:gd name="T71" fmla="*/ 2147483647 h 115"/>
                <a:gd name="T72" fmla="*/ 2147483647 w 153"/>
                <a:gd name="T73" fmla="*/ 2147483647 h 115"/>
                <a:gd name="T74" fmla="*/ 2147483647 w 153"/>
                <a:gd name="T75" fmla="*/ 2147483647 h 1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3"/>
                <a:gd name="T115" fmla="*/ 0 h 115"/>
                <a:gd name="T116" fmla="*/ 153 w 153"/>
                <a:gd name="T117" fmla="*/ 115 h 1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3" h="115">
                  <a:moveTo>
                    <a:pt x="86" y="88"/>
                  </a:moveTo>
                  <a:cubicBezTo>
                    <a:pt x="80" y="87"/>
                    <a:pt x="73" y="86"/>
                    <a:pt x="64" y="86"/>
                  </a:cubicBezTo>
                  <a:cubicBezTo>
                    <a:pt x="69" y="79"/>
                    <a:pt x="77" y="70"/>
                    <a:pt x="90" y="56"/>
                  </a:cubicBezTo>
                  <a:cubicBezTo>
                    <a:pt x="102" y="43"/>
                    <a:pt x="111" y="33"/>
                    <a:pt x="119" y="26"/>
                  </a:cubicBezTo>
                  <a:cubicBezTo>
                    <a:pt x="127" y="19"/>
                    <a:pt x="131" y="16"/>
                    <a:pt x="133" y="16"/>
                  </a:cubicBezTo>
                  <a:cubicBezTo>
                    <a:pt x="134" y="16"/>
                    <a:pt x="135" y="17"/>
                    <a:pt x="135" y="17"/>
                  </a:cubicBezTo>
                  <a:cubicBezTo>
                    <a:pt x="135" y="19"/>
                    <a:pt x="131" y="25"/>
                    <a:pt x="123" y="35"/>
                  </a:cubicBezTo>
                  <a:cubicBezTo>
                    <a:pt x="113" y="47"/>
                    <a:pt x="108" y="56"/>
                    <a:pt x="108" y="62"/>
                  </a:cubicBezTo>
                  <a:cubicBezTo>
                    <a:pt x="108" y="65"/>
                    <a:pt x="109" y="66"/>
                    <a:pt x="111" y="66"/>
                  </a:cubicBezTo>
                  <a:cubicBezTo>
                    <a:pt x="113" y="66"/>
                    <a:pt x="116" y="64"/>
                    <a:pt x="120" y="62"/>
                  </a:cubicBezTo>
                  <a:cubicBezTo>
                    <a:pt x="124" y="59"/>
                    <a:pt x="129" y="55"/>
                    <a:pt x="135" y="50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8" y="37"/>
                    <a:pt x="144" y="29"/>
                    <a:pt x="147" y="22"/>
                  </a:cubicBezTo>
                  <a:cubicBezTo>
                    <a:pt x="151" y="15"/>
                    <a:pt x="153" y="10"/>
                    <a:pt x="153" y="6"/>
                  </a:cubicBezTo>
                  <a:cubicBezTo>
                    <a:pt x="153" y="4"/>
                    <a:pt x="153" y="3"/>
                    <a:pt x="151" y="2"/>
                  </a:cubicBezTo>
                  <a:cubicBezTo>
                    <a:pt x="150" y="1"/>
                    <a:pt x="149" y="0"/>
                    <a:pt x="147" y="0"/>
                  </a:cubicBezTo>
                  <a:cubicBezTo>
                    <a:pt x="147" y="0"/>
                    <a:pt x="146" y="0"/>
                    <a:pt x="145" y="0"/>
                  </a:cubicBezTo>
                  <a:cubicBezTo>
                    <a:pt x="142" y="0"/>
                    <a:pt x="137" y="2"/>
                    <a:pt x="131" y="6"/>
                  </a:cubicBezTo>
                  <a:cubicBezTo>
                    <a:pt x="125" y="9"/>
                    <a:pt x="118" y="15"/>
                    <a:pt x="111" y="22"/>
                  </a:cubicBezTo>
                  <a:cubicBezTo>
                    <a:pt x="103" y="29"/>
                    <a:pt x="94" y="38"/>
                    <a:pt x="84" y="49"/>
                  </a:cubicBezTo>
                  <a:cubicBezTo>
                    <a:pt x="75" y="59"/>
                    <a:pt x="64" y="72"/>
                    <a:pt x="53" y="85"/>
                  </a:cubicBezTo>
                  <a:cubicBezTo>
                    <a:pt x="46" y="86"/>
                    <a:pt x="29" y="86"/>
                    <a:pt x="25" y="87"/>
                  </a:cubicBezTo>
                  <a:cubicBezTo>
                    <a:pt x="20" y="87"/>
                    <a:pt x="17" y="89"/>
                    <a:pt x="14" y="90"/>
                  </a:cubicBezTo>
                  <a:cubicBezTo>
                    <a:pt x="12" y="92"/>
                    <a:pt x="10" y="94"/>
                    <a:pt x="8" y="96"/>
                  </a:cubicBezTo>
                  <a:cubicBezTo>
                    <a:pt x="6" y="99"/>
                    <a:pt x="4" y="102"/>
                    <a:pt x="1" y="104"/>
                  </a:cubicBezTo>
                  <a:cubicBezTo>
                    <a:pt x="0" y="106"/>
                    <a:pt x="0" y="107"/>
                    <a:pt x="0" y="108"/>
                  </a:cubicBezTo>
                  <a:cubicBezTo>
                    <a:pt x="0" y="110"/>
                    <a:pt x="1" y="110"/>
                    <a:pt x="4" y="110"/>
                  </a:cubicBezTo>
                  <a:cubicBezTo>
                    <a:pt x="6" y="110"/>
                    <a:pt x="9" y="110"/>
                    <a:pt x="13" y="108"/>
                  </a:cubicBezTo>
                  <a:cubicBezTo>
                    <a:pt x="18" y="107"/>
                    <a:pt x="22" y="107"/>
                    <a:pt x="24" y="107"/>
                  </a:cubicBezTo>
                  <a:cubicBezTo>
                    <a:pt x="27" y="106"/>
                    <a:pt x="30" y="106"/>
                    <a:pt x="33" y="106"/>
                  </a:cubicBezTo>
                  <a:cubicBezTo>
                    <a:pt x="39" y="106"/>
                    <a:pt x="57" y="105"/>
                    <a:pt x="65" y="106"/>
                  </a:cubicBezTo>
                  <a:cubicBezTo>
                    <a:pt x="72" y="107"/>
                    <a:pt x="80" y="109"/>
                    <a:pt x="89" y="110"/>
                  </a:cubicBezTo>
                  <a:cubicBezTo>
                    <a:pt x="98" y="112"/>
                    <a:pt x="104" y="113"/>
                    <a:pt x="108" y="114"/>
                  </a:cubicBezTo>
                  <a:cubicBezTo>
                    <a:pt x="112" y="115"/>
                    <a:pt x="115" y="115"/>
                    <a:pt x="117" y="114"/>
                  </a:cubicBezTo>
                  <a:cubicBezTo>
                    <a:pt x="119" y="113"/>
                    <a:pt x="120" y="112"/>
                    <a:pt x="123" y="110"/>
                  </a:cubicBezTo>
                  <a:cubicBezTo>
                    <a:pt x="125" y="108"/>
                    <a:pt x="130" y="104"/>
                    <a:pt x="136" y="98"/>
                  </a:cubicBezTo>
                  <a:cubicBezTo>
                    <a:pt x="131" y="98"/>
                    <a:pt x="123" y="96"/>
                    <a:pt x="112" y="94"/>
                  </a:cubicBezTo>
                  <a:cubicBezTo>
                    <a:pt x="100" y="91"/>
                    <a:pt x="92" y="89"/>
                    <a:pt x="86" y="88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pic>
        <p:nvPicPr>
          <p:cNvPr id="49158" name="Рисунок 20" descr="abstract-waves-on-a-blue-background.jpg"/>
          <p:cNvPicPr>
            <a:picLocks noChangeAspect="1"/>
          </p:cNvPicPr>
          <p:nvPr/>
        </p:nvPicPr>
        <p:blipFill>
          <a:blip r:embed="rId3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6357938"/>
            <a:ext cx="9144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395317" y="5857893"/>
            <a:ext cx="8391525" cy="873108"/>
            <a:chOff x="331" y="3735"/>
            <a:chExt cx="5286" cy="505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1" y="3735"/>
              <a:ext cx="5284" cy="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Freeform 5"/>
            <p:cNvSpPr>
              <a:spLocks/>
            </p:cNvSpPr>
            <p:nvPr/>
          </p:nvSpPr>
          <p:spPr bwMode="auto">
            <a:xfrm>
              <a:off x="2007" y="4116"/>
              <a:ext cx="3358" cy="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3" y="0"/>
                </a:cxn>
                <a:cxn ang="0">
                  <a:pos x="1453" y="13"/>
                </a:cxn>
                <a:cxn ang="0">
                  <a:pos x="1435" y="13"/>
                </a:cxn>
                <a:cxn ang="0">
                  <a:pos x="1433" y="16"/>
                </a:cxn>
                <a:cxn ang="0">
                  <a:pos x="1433" y="33"/>
                </a:cxn>
                <a:cxn ang="0">
                  <a:pos x="0" y="33"/>
                </a:cxn>
                <a:cxn ang="0">
                  <a:pos x="0" y="0"/>
                </a:cxn>
              </a:cxnLst>
              <a:rect l="0" t="0" r="r" b="b"/>
              <a:pathLst>
                <a:path w="1453" h="33">
                  <a:moveTo>
                    <a:pt x="0" y="0"/>
                  </a:moveTo>
                  <a:cubicBezTo>
                    <a:pt x="1453" y="0"/>
                    <a:pt x="1453" y="0"/>
                    <a:pt x="1453" y="0"/>
                  </a:cubicBezTo>
                  <a:cubicBezTo>
                    <a:pt x="1453" y="13"/>
                    <a:pt x="1453" y="13"/>
                    <a:pt x="1453" y="13"/>
                  </a:cubicBezTo>
                  <a:cubicBezTo>
                    <a:pt x="1435" y="13"/>
                    <a:pt x="1435" y="13"/>
                    <a:pt x="1435" y="13"/>
                  </a:cubicBezTo>
                  <a:cubicBezTo>
                    <a:pt x="1434" y="13"/>
                    <a:pt x="1433" y="14"/>
                    <a:pt x="1433" y="16"/>
                  </a:cubicBezTo>
                  <a:cubicBezTo>
                    <a:pt x="1433" y="21"/>
                    <a:pt x="1433" y="27"/>
                    <a:pt x="1433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>
              <a:off x="597" y="4116"/>
              <a:ext cx="797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1404" y="4116"/>
              <a:ext cx="596" cy="76"/>
            </a:xfrm>
            <a:prstGeom prst="rect">
              <a:avLst/>
            </a:prstGeom>
            <a:solidFill>
              <a:srgbClr val="0E66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Freeform 8"/>
            <p:cNvSpPr>
              <a:spLocks/>
            </p:cNvSpPr>
            <p:nvPr/>
          </p:nvSpPr>
          <p:spPr bwMode="auto">
            <a:xfrm>
              <a:off x="5386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Freeform 9"/>
            <p:cNvSpPr>
              <a:spLocks/>
            </p:cNvSpPr>
            <p:nvPr/>
          </p:nvSpPr>
          <p:spPr bwMode="auto">
            <a:xfrm>
              <a:off x="5386" y="4116"/>
              <a:ext cx="30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1"/>
                </a:cxn>
                <a:cxn ang="0">
                  <a:pos x="13" y="2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2"/>
                    <a:pt x="13" y="1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Freeform 10"/>
            <p:cNvSpPr>
              <a:spLocks/>
            </p:cNvSpPr>
            <p:nvPr/>
          </p:nvSpPr>
          <p:spPr bwMode="auto">
            <a:xfrm>
              <a:off x="5590" y="4116"/>
              <a:ext cx="27" cy="27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0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0" name="Freeform 11"/>
            <p:cNvSpPr>
              <a:spLocks/>
            </p:cNvSpPr>
            <p:nvPr/>
          </p:nvSpPr>
          <p:spPr bwMode="auto">
            <a:xfrm>
              <a:off x="5335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1" name="Freeform 12"/>
            <p:cNvSpPr>
              <a:spLocks/>
            </p:cNvSpPr>
            <p:nvPr/>
          </p:nvSpPr>
          <p:spPr bwMode="auto">
            <a:xfrm>
              <a:off x="5437" y="4069"/>
              <a:ext cx="28" cy="28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2" name="Freeform 13"/>
            <p:cNvSpPr>
              <a:spLocks/>
            </p:cNvSpPr>
            <p:nvPr/>
          </p:nvSpPr>
          <p:spPr bwMode="auto">
            <a:xfrm>
              <a:off x="5590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3" name="Freeform 14"/>
            <p:cNvSpPr>
              <a:spLocks/>
            </p:cNvSpPr>
            <p:nvPr/>
          </p:nvSpPr>
          <p:spPr bwMode="auto">
            <a:xfrm>
              <a:off x="5539" y="4116"/>
              <a:ext cx="27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4" name="Freeform 15"/>
            <p:cNvSpPr>
              <a:spLocks/>
            </p:cNvSpPr>
            <p:nvPr/>
          </p:nvSpPr>
          <p:spPr bwMode="auto">
            <a:xfrm>
              <a:off x="5539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5" name="Freeform 16"/>
            <p:cNvSpPr>
              <a:spLocks/>
            </p:cNvSpPr>
            <p:nvPr/>
          </p:nvSpPr>
          <p:spPr bwMode="auto">
            <a:xfrm>
              <a:off x="5437" y="4210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6" name="Freeform 17"/>
            <p:cNvSpPr>
              <a:spLocks/>
            </p:cNvSpPr>
            <p:nvPr/>
          </p:nvSpPr>
          <p:spPr bwMode="auto">
            <a:xfrm>
              <a:off x="5437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7" name="Freeform 18"/>
            <p:cNvSpPr>
              <a:spLocks/>
            </p:cNvSpPr>
            <p:nvPr/>
          </p:nvSpPr>
          <p:spPr bwMode="auto">
            <a:xfrm>
              <a:off x="5488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" name="Rectangle 19"/>
            <p:cNvSpPr>
              <a:spLocks noChangeArrowheads="1"/>
            </p:cNvSpPr>
            <p:nvPr/>
          </p:nvSpPr>
          <p:spPr bwMode="auto">
            <a:xfrm>
              <a:off x="333" y="4116"/>
              <a:ext cx="255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9" name="Freeform 20"/>
            <p:cNvSpPr>
              <a:spLocks/>
            </p:cNvSpPr>
            <p:nvPr/>
          </p:nvSpPr>
          <p:spPr bwMode="auto">
            <a:xfrm>
              <a:off x="641" y="4148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0" name="Freeform 21"/>
            <p:cNvSpPr>
              <a:spLocks/>
            </p:cNvSpPr>
            <p:nvPr/>
          </p:nvSpPr>
          <p:spPr bwMode="auto">
            <a:xfrm>
              <a:off x="67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1" name="Freeform 22"/>
            <p:cNvSpPr>
              <a:spLocks noEditPoints="1"/>
            </p:cNvSpPr>
            <p:nvPr/>
          </p:nvSpPr>
          <p:spPr bwMode="auto">
            <a:xfrm>
              <a:off x="703" y="4136"/>
              <a:ext cx="42" cy="49"/>
            </a:xfrm>
            <a:custGeom>
              <a:avLst/>
              <a:gdLst/>
              <a:ahLst/>
              <a:cxnLst>
                <a:cxn ang="0">
                  <a:pos x="11" y="21"/>
                </a:cxn>
                <a:cxn ang="0">
                  <a:pos x="7" y="21"/>
                </a:cxn>
                <a:cxn ang="0">
                  <a:pos x="7" y="15"/>
                </a:cxn>
                <a:cxn ang="0">
                  <a:pos x="7" y="15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2" y="5"/>
                </a:cxn>
                <a:cxn ang="0">
                  <a:pos x="14" y="4"/>
                </a:cxn>
                <a:cxn ang="0">
                  <a:pos x="17" y="5"/>
                </a:cxn>
                <a:cxn ang="0">
                  <a:pos x="18" y="9"/>
                </a:cxn>
                <a:cxn ang="0">
                  <a:pos x="18" y="11"/>
                </a:cxn>
                <a:cxn ang="0">
                  <a:pos x="17" y="15"/>
                </a:cxn>
                <a:cxn ang="0">
                  <a:pos x="14" y="17"/>
                </a:cxn>
                <a:cxn ang="0">
                  <a:pos x="12" y="16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1" y="2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5" y="7"/>
                </a:cxn>
                <a:cxn ang="0">
                  <a:pos x="4" y="8"/>
                </a:cxn>
                <a:cxn ang="0">
                  <a:pos x="4" y="10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4" y="13"/>
                </a:cxn>
                <a:cxn ang="0">
                  <a:pos x="14" y="10"/>
                </a:cxn>
                <a:cxn ang="0">
                  <a:pos x="14" y="8"/>
                </a:cxn>
                <a:cxn ang="0">
                  <a:pos x="12" y="7"/>
                </a:cxn>
                <a:cxn ang="0">
                  <a:pos x="11" y="8"/>
                </a:cxn>
                <a:cxn ang="0">
                  <a:pos x="11" y="10"/>
                </a:cxn>
              </a:cxnLst>
              <a:rect l="0" t="0" r="r" b="b"/>
              <a:pathLst>
                <a:path w="18" h="21">
                  <a:moveTo>
                    <a:pt x="11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6" y="16"/>
                    <a:pt x="6" y="16"/>
                  </a:cubicBezTo>
                  <a:cubicBezTo>
                    <a:pt x="5" y="16"/>
                    <a:pt x="5" y="17"/>
                    <a:pt x="4" y="17"/>
                  </a:cubicBezTo>
                  <a:cubicBezTo>
                    <a:pt x="2" y="17"/>
                    <a:pt x="1" y="16"/>
                    <a:pt x="1" y="15"/>
                  </a:cubicBezTo>
                  <a:cubicBezTo>
                    <a:pt x="0" y="15"/>
                    <a:pt x="0" y="13"/>
                    <a:pt x="0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4"/>
                    <a:pt x="4" y="4"/>
                  </a:cubicBezTo>
                  <a:cubicBezTo>
                    <a:pt x="5" y="4"/>
                    <a:pt x="5" y="5"/>
                    <a:pt x="6" y="5"/>
                  </a:cubicBezTo>
                  <a:cubicBezTo>
                    <a:pt x="6" y="5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5"/>
                    <a:pt x="12" y="5"/>
                  </a:cubicBezTo>
                  <a:cubicBezTo>
                    <a:pt x="12" y="5"/>
                    <a:pt x="13" y="4"/>
                    <a:pt x="14" y="4"/>
                  </a:cubicBezTo>
                  <a:cubicBezTo>
                    <a:pt x="15" y="4"/>
                    <a:pt x="16" y="5"/>
                    <a:pt x="17" y="5"/>
                  </a:cubicBezTo>
                  <a:cubicBezTo>
                    <a:pt x="17" y="6"/>
                    <a:pt x="18" y="7"/>
                    <a:pt x="18" y="9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3"/>
                    <a:pt x="18" y="15"/>
                    <a:pt x="17" y="15"/>
                  </a:cubicBezTo>
                  <a:cubicBezTo>
                    <a:pt x="16" y="16"/>
                    <a:pt x="15" y="17"/>
                    <a:pt x="14" y="17"/>
                  </a:cubicBezTo>
                  <a:cubicBezTo>
                    <a:pt x="13" y="17"/>
                    <a:pt x="12" y="16"/>
                    <a:pt x="12" y="16"/>
                  </a:cubicBezTo>
                  <a:cubicBezTo>
                    <a:pt x="11" y="16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11" y="21"/>
                  </a:lnTo>
                  <a:close/>
                  <a:moveTo>
                    <a:pt x="7" y="10"/>
                  </a:moveTo>
                  <a:cubicBezTo>
                    <a:pt x="7" y="9"/>
                    <a:pt x="7" y="8"/>
                    <a:pt x="7" y="8"/>
                  </a:cubicBezTo>
                  <a:cubicBezTo>
                    <a:pt x="6" y="8"/>
                    <a:pt x="6" y="7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4"/>
                    <a:pt x="5" y="14"/>
                  </a:cubicBezTo>
                  <a:cubicBezTo>
                    <a:pt x="6" y="14"/>
                    <a:pt x="7" y="13"/>
                    <a:pt x="7" y="13"/>
                  </a:cubicBezTo>
                  <a:cubicBezTo>
                    <a:pt x="7" y="12"/>
                    <a:pt x="7" y="12"/>
                    <a:pt x="7" y="10"/>
                  </a:cubicBezTo>
                  <a:close/>
                  <a:moveTo>
                    <a:pt x="11" y="10"/>
                  </a:moveTo>
                  <a:cubicBezTo>
                    <a:pt x="11" y="11"/>
                    <a:pt x="11" y="12"/>
                    <a:pt x="11" y="12"/>
                  </a:cubicBezTo>
                  <a:cubicBezTo>
                    <a:pt x="11" y="13"/>
                    <a:pt x="11" y="14"/>
                    <a:pt x="12" y="14"/>
                  </a:cubicBezTo>
                  <a:cubicBezTo>
                    <a:pt x="13" y="14"/>
                    <a:pt x="13" y="13"/>
                    <a:pt x="14" y="13"/>
                  </a:cubicBezTo>
                  <a:cubicBezTo>
                    <a:pt x="14" y="13"/>
                    <a:pt x="14" y="12"/>
                    <a:pt x="14" y="10"/>
                  </a:cubicBezTo>
                  <a:cubicBezTo>
                    <a:pt x="14" y="9"/>
                    <a:pt x="14" y="8"/>
                    <a:pt x="14" y="8"/>
                  </a:cubicBezTo>
                  <a:cubicBezTo>
                    <a:pt x="13" y="8"/>
                    <a:pt x="13" y="7"/>
                    <a:pt x="12" y="7"/>
                  </a:cubicBezTo>
                  <a:cubicBezTo>
                    <a:pt x="12" y="7"/>
                    <a:pt x="11" y="8"/>
                    <a:pt x="11" y="8"/>
                  </a:cubicBezTo>
                  <a:cubicBezTo>
                    <a:pt x="11" y="8"/>
                    <a:pt x="11" y="9"/>
                    <a:pt x="11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2" name="Freeform 23"/>
            <p:cNvSpPr>
              <a:spLocks noEditPoints="1"/>
            </p:cNvSpPr>
            <p:nvPr/>
          </p:nvSpPr>
          <p:spPr bwMode="auto">
            <a:xfrm>
              <a:off x="749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3" name="Freeform 24"/>
            <p:cNvSpPr>
              <a:spLocks noEditPoints="1"/>
            </p:cNvSpPr>
            <p:nvPr/>
          </p:nvSpPr>
          <p:spPr bwMode="auto">
            <a:xfrm>
              <a:off x="779" y="4146"/>
              <a:ext cx="28" cy="39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4" y="17"/>
                </a:cxn>
                <a:cxn ang="0">
                  <a:pos x="0" y="17"/>
                </a:cxn>
                <a:cxn ang="0">
                  <a:pos x="0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11" y="11"/>
                </a:cxn>
                <a:cxn ang="0">
                  <a:pos x="8" y="13"/>
                </a:cxn>
                <a:cxn ang="0">
                  <a:pos x="6" y="12"/>
                </a:cxn>
                <a:cxn ang="0">
                  <a:pos x="4" y="11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7">
                  <a:moveTo>
                    <a:pt x="4" y="11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3"/>
                    <a:pt x="6" y="12"/>
                    <a:pt x="6" y="12"/>
                  </a:cubicBezTo>
                  <a:cubicBezTo>
                    <a:pt x="5" y="12"/>
                    <a:pt x="5" y="11"/>
                    <a:pt x="4" y="11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4" name="Freeform 25"/>
            <p:cNvSpPr>
              <a:spLocks/>
            </p:cNvSpPr>
            <p:nvPr/>
          </p:nvSpPr>
          <p:spPr bwMode="auto">
            <a:xfrm>
              <a:off x="812" y="4148"/>
              <a:ext cx="34" cy="25"/>
            </a:xfrm>
            <a:custGeom>
              <a:avLst/>
              <a:gdLst/>
              <a:ahLst/>
              <a:cxnLst>
                <a:cxn ang="0">
                  <a:pos x="14" y="25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34" y="25"/>
                </a:cxn>
                <a:cxn ang="0">
                  <a:pos x="28" y="25"/>
                </a:cxn>
                <a:cxn ang="0">
                  <a:pos x="28" y="7"/>
                </a:cxn>
                <a:cxn ang="0">
                  <a:pos x="28" y="7"/>
                </a:cxn>
                <a:cxn ang="0">
                  <a:pos x="21" y="25"/>
                </a:cxn>
                <a:cxn ang="0">
                  <a:pos x="14" y="25"/>
                </a:cxn>
              </a:cxnLst>
              <a:rect l="0" t="0" r="r" b="b"/>
              <a:pathLst>
                <a:path w="34" h="25">
                  <a:moveTo>
                    <a:pt x="14" y="25"/>
                  </a:moveTo>
                  <a:lnTo>
                    <a:pt x="9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34" y="25"/>
                  </a:lnTo>
                  <a:lnTo>
                    <a:pt x="28" y="25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1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5" name="Freeform 26"/>
            <p:cNvSpPr>
              <a:spLocks noEditPoints="1"/>
            </p:cNvSpPr>
            <p:nvPr/>
          </p:nvSpPr>
          <p:spPr bwMode="auto">
            <a:xfrm>
              <a:off x="853" y="4146"/>
              <a:ext cx="26" cy="30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7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3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5" y="13"/>
                    <a:pt x="4" y="13"/>
                  </a:cubicBezTo>
                  <a:cubicBezTo>
                    <a:pt x="2" y="13"/>
                    <a:pt x="1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" y="5"/>
                    <a:pt x="2" y="5"/>
                    <a:pt x="4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7" y="12"/>
                    <a:pt x="7" y="12"/>
                    <a:pt x="7" y="12"/>
                  </a:cubicBezTo>
                  <a:lnTo>
                    <a:pt x="7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3" y="8"/>
                    <a:pt x="3" y="9"/>
                  </a:cubicBezTo>
                  <a:cubicBezTo>
                    <a:pt x="3" y="9"/>
                    <a:pt x="3" y="9"/>
                    <a:pt x="4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6" name="Freeform 27"/>
            <p:cNvSpPr>
              <a:spLocks/>
            </p:cNvSpPr>
            <p:nvPr/>
          </p:nvSpPr>
          <p:spPr bwMode="auto">
            <a:xfrm>
              <a:off x="883" y="4148"/>
              <a:ext cx="31" cy="32"/>
            </a:xfrm>
            <a:custGeom>
              <a:avLst/>
              <a:gdLst/>
              <a:ahLst/>
              <a:cxnLst>
                <a:cxn ang="0">
                  <a:pos x="10" y="21"/>
                </a:cxn>
                <a:cxn ang="0">
                  <a:pos x="19" y="21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1"/>
                </a:cxn>
                <a:cxn ang="0">
                  <a:pos x="31" y="21"/>
                </a:cxn>
                <a:cxn ang="0">
                  <a:pos x="31" y="32"/>
                </a:cxn>
                <a:cxn ang="0">
                  <a:pos x="21" y="32"/>
                </a:cxn>
                <a:cxn ang="0">
                  <a:pos x="21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21"/>
                </a:cxn>
              </a:cxnLst>
              <a:rect l="0" t="0" r="r" b="b"/>
              <a:pathLst>
                <a:path w="31" h="32">
                  <a:moveTo>
                    <a:pt x="10" y="21"/>
                  </a:moveTo>
                  <a:lnTo>
                    <a:pt x="19" y="21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1"/>
                  </a:lnTo>
                  <a:lnTo>
                    <a:pt x="31" y="21"/>
                  </a:lnTo>
                  <a:lnTo>
                    <a:pt x="31" y="32"/>
                  </a:lnTo>
                  <a:lnTo>
                    <a:pt x="21" y="32"/>
                  </a:lnTo>
                  <a:lnTo>
                    <a:pt x="21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7" name="Freeform 28"/>
            <p:cNvSpPr>
              <a:spLocks/>
            </p:cNvSpPr>
            <p:nvPr/>
          </p:nvSpPr>
          <p:spPr bwMode="auto">
            <a:xfrm>
              <a:off x="918" y="4148"/>
              <a:ext cx="26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6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8" name="Freeform 29"/>
            <p:cNvSpPr>
              <a:spLocks noEditPoints="1"/>
            </p:cNvSpPr>
            <p:nvPr/>
          </p:nvSpPr>
          <p:spPr bwMode="auto">
            <a:xfrm>
              <a:off x="948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9" name="Freeform 30"/>
            <p:cNvSpPr>
              <a:spLocks/>
            </p:cNvSpPr>
            <p:nvPr/>
          </p:nvSpPr>
          <p:spPr bwMode="auto">
            <a:xfrm>
              <a:off x="978" y="4148"/>
              <a:ext cx="28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8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0" name="Freeform 31"/>
            <p:cNvSpPr>
              <a:spLocks/>
            </p:cNvSpPr>
            <p:nvPr/>
          </p:nvSpPr>
          <p:spPr bwMode="auto">
            <a:xfrm>
              <a:off x="101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" name="Freeform 32"/>
            <p:cNvSpPr>
              <a:spLocks noEditPoints="1"/>
            </p:cNvSpPr>
            <p:nvPr/>
          </p:nvSpPr>
          <p:spPr bwMode="auto">
            <a:xfrm>
              <a:off x="1041" y="4146"/>
              <a:ext cx="27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2" y="6"/>
                </a:cxn>
                <a:cxn ang="0">
                  <a:pos x="11" y="11"/>
                </a:cxn>
                <a:cxn ang="0">
                  <a:pos x="6" y="13"/>
                </a:cxn>
                <a:cxn ang="0">
                  <a:pos x="2" y="11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9" y="0"/>
                    <a:pt x="10" y="1"/>
                    <a:pt x="11" y="2"/>
                  </a:cubicBezTo>
                  <a:cubicBezTo>
                    <a:pt x="12" y="2"/>
                    <a:pt x="12" y="4"/>
                    <a:pt x="12" y="6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6" y="13"/>
                  </a:cubicBezTo>
                  <a:cubicBezTo>
                    <a:pt x="4" y="13"/>
                    <a:pt x="2" y="12"/>
                    <a:pt x="2" y="11"/>
                  </a:cubicBezTo>
                  <a:cubicBezTo>
                    <a:pt x="1" y="10"/>
                    <a:pt x="0" y="9"/>
                    <a:pt x="0" y="6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" name="Freeform 33"/>
            <p:cNvSpPr>
              <a:spLocks noEditPoints="1"/>
            </p:cNvSpPr>
            <p:nvPr/>
          </p:nvSpPr>
          <p:spPr bwMode="auto">
            <a:xfrm>
              <a:off x="1073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3" name="Freeform 34"/>
            <p:cNvSpPr>
              <a:spLocks noEditPoints="1"/>
            </p:cNvSpPr>
            <p:nvPr/>
          </p:nvSpPr>
          <p:spPr bwMode="auto">
            <a:xfrm>
              <a:off x="1122" y="4146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8" y="12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3" y="13"/>
                    <a:pt x="2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2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3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8" y="12"/>
                    <a:pt x="8" y="12"/>
                    <a:pt x="8" y="12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8" y="9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4" name="Freeform 35"/>
            <p:cNvSpPr>
              <a:spLocks/>
            </p:cNvSpPr>
            <p:nvPr/>
          </p:nvSpPr>
          <p:spPr bwMode="auto">
            <a:xfrm>
              <a:off x="1154" y="4148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5"/>
                </a:cxn>
                <a:cxn ang="0">
                  <a:pos x="9" y="5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5"/>
                  </a:lnTo>
                  <a:lnTo>
                    <a:pt x="9" y="5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5" name="Freeform 36"/>
            <p:cNvSpPr>
              <a:spLocks noEditPoints="1"/>
            </p:cNvSpPr>
            <p:nvPr/>
          </p:nvSpPr>
          <p:spPr bwMode="auto">
            <a:xfrm>
              <a:off x="1177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9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9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6" name="Freeform 37"/>
            <p:cNvSpPr>
              <a:spLocks/>
            </p:cNvSpPr>
            <p:nvPr/>
          </p:nvSpPr>
          <p:spPr bwMode="auto">
            <a:xfrm>
              <a:off x="1207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7" name="Freeform 38"/>
            <p:cNvSpPr>
              <a:spLocks/>
            </p:cNvSpPr>
            <p:nvPr/>
          </p:nvSpPr>
          <p:spPr bwMode="auto">
            <a:xfrm>
              <a:off x="1237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8" name="Freeform 39"/>
            <p:cNvSpPr>
              <a:spLocks/>
            </p:cNvSpPr>
            <p:nvPr/>
          </p:nvSpPr>
          <p:spPr bwMode="auto">
            <a:xfrm>
              <a:off x="1263" y="4146"/>
              <a:ext cx="25" cy="30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1" y="5"/>
                </a:cxn>
              </a:cxnLst>
              <a:rect l="0" t="0" r="r" b="b"/>
              <a:pathLst>
                <a:path w="11" h="13">
                  <a:moveTo>
                    <a:pt x="11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7" y="0"/>
                    <a:pt x="9" y="1"/>
                    <a:pt x="9" y="1"/>
                  </a:cubicBezTo>
                  <a:cubicBezTo>
                    <a:pt x="10" y="2"/>
                    <a:pt x="11" y="3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9" name="Freeform 40"/>
            <p:cNvSpPr>
              <a:spLocks/>
            </p:cNvSpPr>
            <p:nvPr/>
          </p:nvSpPr>
          <p:spPr bwMode="auto">
            <a:xfrm>
              <a:off x="1290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0" name="Freeform 41"/>
            <p:cNvSpPr>
              <a:spLocks noEditPoints="1"/>
            </p:cNvSpPr>
            <p:nvPr/>
          </p:nvSpPr>
          <p:spPr bwMode="auto">
            <a:xfrm>
              <a:off x="1316" y="4148"/>
              <a:ext cx="25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1" y="3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10" y="6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6" y="6"/>
                </a:cxn>
                <a:cxn ang="0">
                  <a:pos x="4" y="6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0" y="1"/>
                    <a:pt x="11" y="2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6"/>
                    <a:pt x="10" y="6"/>
                  </a:cubicBezTo>
                  <a:cubicBezTo>
                    <a:pt x="11" y="6"/>
                    <a:pt x="11" y="7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1"/>
                    <a:pt x="7" y="11"/>
                  </a:cubicBezTo>
                  <a:lnTo>
                    <a:pt x="0" y="11"/>
                  </a:lnTo>
                  <a:close/>
                  <a:moveTo>
                    <a:pt x="4" y="2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lnTo>
                    <a:pt x="4" y="2"/>
                  </a:lnTo>
                  <a:close/>
                  <a:moveTo>
                    <a:pt x="4" y="6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6"/>
                    <a:pt x="6" y="6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1" name="Freeform 42"/>
            <p:cNvSpPr>
              <a:spLocks noEditPoints="1"/>
            </p:cNvSpPr>
            <p:nvPr/>
          </p:nvSpPr>
          <p:spPr bwMode="auto">
            <a:xfrm>
              <a:off x="1346" y="4146"/>
              <a:ext cx="25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2" name="Freeform 43"/>
            <p:cNvSpPr>
              <a:spLocks noEditPoints="1"/>
            </p:cNvSpPr>
            <p:nvPr/>
          </p:nvSpPr>
          <p:spPr bwMode="auto">
            <a:xfrm>
              <a:off x="1441" y="4132"/>
              <a:ext cx="9" cy="4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4"/>
                </a:cxn>
                <a:cxn ang="0">
                  <a:pos x="9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9" y="14"/>
                </a:cxn>
              </a:cxnLst>
              <a:rect l="0" t="0" r="r" b="b"/>
              <a:pathLst>
                <a:path w="9" h="41">
                  <a:moveTo>
                    <a:pt x="9" y="0"/>
                  </a:move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4"/>
                  </a:moveTo>
                  <a:lnTo>
                    <a:pt x="9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3" name="Freeform 44"/>
            <p:cNvSpPr>
              <a:spLocks/>
            </p:cNvSpPr>
            <p:nvPr/>
          </p:nvSpPr>
          <p:spPr bwMode="auto">
            <a:xfrm>
              <a:off x="1457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4" name="Freeform 45"/>
            <p:cNvSpPr>
              <a:spLocks/>
            </p:cNvSpPr>
            <p:nvPr/>
          </p:nvSpPr>
          <p:spPr bwMode="auto">
            <a:xfrm>
              <a:off x="1487" y="4132"/>
              <a:ext cx="18" cy="41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9"/>
                </a:cxn>
                <a:cxn ang="0">
                  <a:pos x="6" y="9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3" y="1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7" y="3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6" y="6"/>
                </a:cxn>
                <a:cxn ang="0">
                  <a:pos x="8" y="6"/>
                </a:cxn>
              </a:cxnLst>
              <a:rect l="0" t="0" r="r" b="b"/>
              <a:pathLst>
                <a:path w="8" h="18">
                  <a:moveTo>
                    <a:pt x="8" y="6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2" y="2"/>
                    <a:pt x="3" y="1"/>
                  </a:cubicBezTo>
                  <a:cubicBezTo>
                    <a:pt x="4" y="1"/>
                    <a:pt x="5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5" name="Freeform 46"/>
            <p:cNvSpPr>
              <a:spLocks noEditPoints="1"/>
            </p:cNvSpPr>
            <p:nvPr/>
          </p:nvSpPr>
          <p:spPr bwMode="auto">
            <a:xfrm>
              <a:off x="1508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8"/>
                    <a:pt x="5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6" name="Freeform 47"/>
            <p:cNvSpPr>
              <a:spLocks/>
            </p:cNvSpPr>
            <p:nvPr/>
          </p:nvSpPr>
          <p:spPr bwMode="auto">
            <a:xfrm>
              <a:off x="1542" y="4143"/>
              <a:ext cx="23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0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7" name="Freeform 48"/>
            <p:cNvSpPr>
              <a:spLocks/>
            </p:cNvSpPr>
            <p:nvPr/>
          </p:nvSpPr>
          <p:spPr bwMode="auto">
            <a:xfrm>
              <a:off x="1568" y="4143"/>
              <a:ext cx="44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0" y="1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8" y="1"/>
                </a:cxn>
                <a:cxn ang="0">
                  <a:pos x="19" y="5"/>
                </a:cxn>
                <a:cxn ang="0">
                  <a:pos x="19" y="13"/>
                </a:cxn>
                <a:cxn ang="0">
                  <a:pos x="15" y="13"/>
                </a:cxn>
                <a:cxn ang="0">
                  <a:pos x="15" y="6"/>
                </a:cxn>
                <a:cxn ang="0">
                  <a:pos x="15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9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1"/>
                    <a:pt x="11" y="2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3" y="1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7" y="0"/>
                    <a:pt x="18" y="1"/>
                    <a:pt x="18" y="1"/>
                  </a:cubicBezTo>
                  <a:cubicBezTo>
                    <a:pt x="19" y="2"/>
                    <a:pt x="19" y="3"/>
                    <a:pt x="19" y="5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8" name="Freeform 49"/>
            <p:cNvSpPr>
              <a:spLocks noEditPoints="1"/>
            </p:cNvSpPr>
            <p:nvPr/>
          </p:nvSpPr>
          <p:spPr bwMode="auto">
            <a:xfrm>
              <a:off x="1619" y="4143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7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2" y="13"/>
                    <a:pt x="1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6"/>
                    <a:pt x="2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lnTo>
                    <a:pt x="8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10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9" name="Freeform 50"/>
            <p:cNvSpPr>
              <a:spLocks/>
            </p:cNvSpPr>
            <p:nvPr/>
          </p:nvSpPr>
          <p:spPr bwMode="auto">
            <a:xfrm>
              <a:off x="1649" y="4139"/>
              <a:ext cx="25" cy="34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6"/>
                </a:cxn>
                <a:cxn ang="0">
                  <a:pos x="5" y="6"/>
                </a:cxn>
                <a:cxn ang="0">
                  <a:pos x="5" y="11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1"/>
                </a:cxn>
                <a:cxn ang="0">
                  <a:pos x="10" y="14"/>
                </a:cxn>
                <a:cxn ang="0">
                  <a:pos x="6" y="15"/>
                </a:cxn>
                <a:cxn ang="0">
                  <a:pos x="3" y="14"/>
                </a:cxn>
                <a:cxn ang="0">
                  <a:pos x="1" y="12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10" y="3"/>
                </a:cxn>
              </a:cxnLst>
              <a:rect l="0" t="0" r="r" b="b"/>
              <a:pathLst>
                <a:path w="11" h="15">
                  <a:moveTo>
                    <a:pt x="10" y="3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3"/>
                    <a:pt x="10" y="14"/>
                    <a:pt x="10" y="14"/>
                  </a:cubicBezTo>
                  <a:cubicBezTo>
                    <a:pt x="9" y="15"/>
                    <a:pt x="8" y="15"/>
                    <a:pt x="6" y="15"/>
                  </a:cubicBezTo>
                  <a:cubicBezTo>
                    <a:pt x="5" y="15"/>
                    <a:pt x="4" y="15"/>
                    <a:pt x="3" y="14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0" name="Freeform 51"/>
            <p:cNvSpPr>
              <a:spLocks noEditPoints="1"/>
            </p:cNvSpPr>
            <p:nvPr/>
          </p:nvSpPr>
          <p:spPr bwMode="auto">
            <a:xfrm>
              <a:off x="1676" y="4132"/>
              <a:ext cx="10" cy="4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4"/>
                </a:cxn>
                <a:cxn ang="0">
                  <a:pos x="10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10" y="14"/>
                </a:cxn>
              </a:cxnLst>
              <a:rect l="0" t="0" r="r" b="b"/>
              <a:pathLst>
                <a:path w="10" h="41">
                  <a:moveTo>
                    <a:pt x="10" y="0"/>
                  </a:moveTo>
                  <a:lnTo>
                    <a:pt x="10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close/>
                  <a:moveTo>
                    <a:pt x="10" y="14"/>
                  </a:moveTo>
                  <a:lnTo>
                    <a:pt x="10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1" name="Freeform 52"/>
            <p:cNvSpPr>
              <a:spLocks noEditPoints="1"/>
            </p:cNvSpPr>
            <p:nvPr/>
          </p:nvSpPr>
          <p:spPr bwMode="auto">
            <a:xfrm>
              <a:off x="1690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2" name="Freeform 53"/>
            <p:cNvSpPr>
              <a:spLocks/>
            </p:cNvSpPr>
            <p:nvPr/>
          </p:nvSpPr>
          <p:spPr bwMode="auto">
            <a:xfrm>
              <a:off x="1725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3" name="Freeform 54"/>
            <p:cNvSpPr>
              <a:spLocks noEditPoints="1"/>
            </p:cNvSpPr>
            <p:nvPr/>
          </p:nvSpPr>
          <p:spPr bwMode="auto">
            <a:xfrm>
              <a:off x="1776" y="4143"/>
              <a:ext cx="27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2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2" y="6"/>
                    <a:pt x="3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10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8" y="10"/>
                    <a:pt x="8" y="10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4" name="Freeform 55"/>
            <p:cNvSpPr>
              <a:spLocks noEditPoints="1"/>
            </p:cNvSpPr>
            <p:nvPr/>
          </p:nvSpPr>
          <p:spPr bwMode="auto">
            <a:xfrm>
              <a:off x="1808" y="4143"/>
              <a:ext cx="28" cy="42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1"/>
                </a:cxn>
                <a:cxn ang="0">
                  <a:pos x="12" y="1"/>
                </a:cxn>
                <a:cxn ang="0">
                  <a:pos x="12" y="12"/>
                </a:cxn>
                <a:cxn ang="0">
                  <a:pos x="11" y="17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1" y="14"/>
                </a:cxn>
                <a:cxn ang="0">
                  <a:pos x="4" y="14"/>
                </a:cxn>
                <a:cxn ang="0">
                  <a:pos x="5" y="15"/>
                </a:cxn>
                <a:cxn ang="0">
                  <a:pos x="6" y="15"/>
                </a:cxn>
                <a:cxn ang="0">
                  <a:pos x="8" y="15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7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8" y="3"/>
                </a:cxn>
                <a:cxn ang="0">
                  <a:pos x="8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7"/>
                </a:cxn>
              </a:cxnLst>
              <a:rect l="0" t="0" r="r" b="b"/>
              <a:pathLst>
                <a:path w="12" h="18">
                  <a:moveTo>
                    <a:pt x="8" y="3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5"/>
                    <a:pt x="12" y="16"/>
                    <a:pt x="11" y="17"/>
                  </a:cubicBezTo>
                  <a:cubicBezTo>
                    <a:pt x="10" y="18"/>
                    <a:pt x="9" y="18"/>
                    <a:pt x="6" y="18"/>
                  </a:cubicBezTo>
                  <a:cubicBezTo>
                    <a:pt x="4" y="18"/>
                    <a:pt x="3" y="18"/>
                    <a:pt x="2" y="18"/>
                  </a:cubicBezTo>
                  <a:cubicBezTo>
                    <a:pt x="1" y="17"/>
                    <a:pt x="1" y="16"/>
                    <a:pt x="1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7" y="15"/>
                    <a:pt x="8" y="15"/>
                    <a:pt x="8" y="15"/>
                  </a:cubicBezTo>
                  <a:cubicBezTo>
                    <a:pt x="8" y="15"/>
                    <a:pt x="8" y="14"/>
                    <a:pt x="8" y="1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6" y="13"/>
                    <a:pt x="6" y="13"/>
                    <a:pt x="5" y="13"/>
                  </a:cubicBezTo>
                  <a:cubicBezTo>
                    <a:pt x="3" y="13"/>
                    <a:pt x="1" y="12"/>
                    <a:pt x="1" y="11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8" y="1"/>
                    <a:pt x="8" y="2"/>
                    <a:pt x="8" y="3"/>
                  </a:cubicBezTo>
                  <a:close/>
                  <a:moveTo>
                    <a:pt x="8" y="7"/>
                  </a:moveTo>
                  <a:cubicBezTo>
                    <a:pt x="8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8" y="8"/>
                    <a:pt x="8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5" name="Freeform 56"/>
            <p:cNvSpPr>
              <a:spLocks noEditPoints="1"/>
            </p:cNvSpPr>
            <p:nvPr/>
          </p:nvSpPr>
          <p:spPr bwMode="auto">
            <a:xfrm>
              <a:off x="1840" y="4143"/>
              <a:ext cx="28" cy="30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4" y="7"/>
                </a:cxn>
                <a:cxn ang="0">
                  <a:pos x="5" y="10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8" y="9"/>
                </a:cxn>
                <a:cxn ang="0">
                  <a:pos x="12" y="9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1" y="2"/>
                </a:cxn>
                <a:cxn ang="0">
                  <a:pos x="12" y="7"/>
                </a:cxn>
                <a:cxn ang="0">
                  <a:pos x="4" y="5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9"/>
                    <a:pt x="4" y="9"/>
                    <a:pt x="5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1"/>
                    <a:pt x="12" y="12"/>
                    <a:pt x="10" y="12"/>
                  </a:cubicBezTo>
                  <a:cubicBezTo>
                    <a:pt x="10" y="13"/>
                    <a:pt x="8" y="13"/>
                    <a:pt x="6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2" y="3"/>
                    <a:pt x="12" y="4"/>
                    <a:pt x="12" y="7"/>
                  </a:cubicBezTo>
                  <a:close/>
                  <a:moveTo>
                    <a:pt x="4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6" name="Freeform 57"/>
            <p:cNvSpPr>
              <a:spLocks/>
            </p:cNvSpPr>
            <p:nvPr/>
          </p:nvSpPr>
          <p:spPr bwMode="auto">
            <a:xfrm>
              <a:off x="1873" y="4143"/>
              <a:ext cx="27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2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7" name="Freeform 58"/>
            <p:cNvSpPr>
              <a:spLocks/>
            </p:cNvSpPr>
            <p:nvPr/>
          </p:nvSpPr>
          <p:spPr bwMode="auto">
            <a:xfrm>
              <a:off x="1905" y="4143"/>
              <a:ext cx="28" cy="30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8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8"/>
                </a:cxn>
                <a:cxn ang="0">
                  <a:pos x="12" y="8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</a:cxnLst>
              <a:rect l="0" t="0" r="r" b="b"/>
              <a:pathLst>
                <a:path w="12" h="13">
                  <a:moveTo>
                    <a:pt x="12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5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1" y="11"/>
                    <a:pt x="10" y="12"/>
                  </a:cubicBezTo>
                  <a:cubicBezTo>
                    <a:pt x="9" y="13"/>
                    <a:pt x="8" y="13"/>
                    <a:pt x="6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3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8" name="Freeform 59"/>
            <p:cNvSpPr>
              <a:spLocks/>
            </p:cNvSpPr>
            <p:nvPr/>
          </p:nvSpPr>
          <p:spPr bwMode="auto">
            <a:xfrm>
              <a:off x="1933" y="4146"/>
              <a:ext cx="30" cy="3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1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0" y="13"/>
                </a:cxn>
                <a:cxn ang="0">
                  <a:pos x="8" y="16"/>
                </a:cxn>
                <a:cxn ang="0">
                  <a:pos x="5" y="17"/>
                </a:cxn>
                <a:cxn ang="0">
                  <a:pos x="3" y="17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13" h="17">
                  <a:moveTo>
                    <a:pt x="5" y="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9" y="16"/>
                    <a:pt x="8" y="16"/>
                  </a:cubicBezTo>
                  <a:cubicBezTo>
                    <a:pt x="8" y="17"/>
                    <a:pt x="6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9" name="Freeform 60"/>
            <p:cNvSpPr>
              <a:spLocks/>
            </p:cNvSpPr>
            <p:nvPr/>
          </p:nvSpPr>
          <p:spPr bwMode="auto">
            <a:xfrm>
              <a:off x="2109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0" name="Freeform 61"/>
            <p:cNvSpPr>
              <a:spLocks noEditPoints="1"/>
            </p:cNvSpPr>
            <p:nvPr/>
          </p:nvSpPr>
          <p:spPr bwMode="auto">
            <a:xfrm>
              <a:off x="2143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2" y="9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4" y="10"/>
                    <a:pt x="3" y="10"/>
                    <a:pt x="2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1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9" y="7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1" name="Freeform 62"/>
            <p:cNvSpPr>
              <a:spLocks noEditPoints="1"/>
            </p:cNvSpPr>
            <p:nvPr/>
          </p:nvSpPr>
          <p:spPr bwMode="auto">
            <a:xfrm>
              <a:off x="2180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4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8" y="7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2" name="Freeform 63"/>
            <p:cNvSpPr>
              <a:spLocks/>
            </p:cNvSpPr>
            <p:nvPr/>
          </p:nvSpPr>
          <p:spPr bwMode="auto">
            <a:xfrm>
              <a:off x="2215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6" y="37"/>
                </a:cxn>
                <a:cxn ang="0">
                  <a:pos x="16" y="9"/>
                </a:cxn>
                <a:cxn ang="0">
                  <a:pos x="7" y="19"/>
                </a:cxn>
                <a:cxn ang="0">
                  <a:pos x="0" y="12"/>
                </a:cxn>
                <a:cxn ang="0">
                  <a:pos x="14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6" y="37"/>
                  </a:lnTo>
                  <a:lnTo>
                    <a:pt x="16" y="9"/>
                  </a:lnTo>
                  <a:lnTo>
                    <a:pt x="7" y="19"/>
                  </a:lnTo>
                  <a:lnTo>
                    <a:pt x="0" y="12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3" name="Freeform 64"/>
            <p:cNvSpPr>
              <a:spLocks/>
            </p:cNvSpPr>
            <p:nvPr/>
          </p:nvSpPr>
          <p:spPr bwMode="auto">
            <a:xfrm>
              <a:off x="2252" y="4134"/>
              <a:ext cx="30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5" y="8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4" name="Freeform 65"/>
            <p:cNvSpPr>
              <a:spLocks/>
            </p:cNvSpPr>
            <p:nvPr/>
          </p:nvSpPr>
          <p:spPr bwMode="auto">
            <a:xfrm>
              <a:off x="2289" y="4134"/>
              <a:ext cx="28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11" y="6"/>
                </a:cxn>
                <a:cxn ang="0">
                  <a:pos x="12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5" y="5"/>
                    <a:pt x="6" y="5"/>
                    <a:pt x="7" y="5"/>
                  </a:cubicBezTo>
                  <a:cubicBezTo>
                    <a:pt x="9" y="5"/>
                    <a:pt x="11" y="6"/>
                    <a:pt x="11" y="6"/>
                  </a:cubicBezTo>
                  <a:cubicBezTo>
                    <a:pt x="12" y="7"/>
                    <a:pt x="12" y="9"/>
                    <a:pt x="12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5" name="Freeform 66"/>
            <p:cNvSpPr>
              <a:spLocks/>
            </p:cNvSpPr>
            <p:nvPr/>
          </p:nvSpPr>
          <p:spPr bwMode="auto">
            <a:xfrm>
              <a:off x="2358" y="4134"/>
              <a:ext cx="33" cy="39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9" y="4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2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10" y="10"/>
                </a:cxn>
                <a:cxn ang="0">
                  <a:pos x="14" y="10"/>
                </a:cxn>
                <a:cxn ang="0">
                  <a:pos x="14" y="11"/>
                </a:cxn>
                <a:cxn ang="0">
                  <a:pos x="13" y="15"/>
                </a:cxn>
                <a:cxn ang="0">
                  <a:pos x="8" y="17"/>
                </a:cxn>
                <a:cxn ang="0">
                  <a:pos x="4" y="16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8" y="0"/>
                </a:cxn>
                <a:cxn ang="0">
                  <a:pos x="13" y="1"/>
                </a:cxn>
                <a:cxn ang="0">
                  <a:pos x="14" y="5"/>
                </a:cxn>
                <a:cxn ang="0">
                  <a:pos x="14" y="6"/>
                </a:cxn>
              </a:cxnLst>
              <a:rect l="0" t="0" r="r" b="b"/>
              <a:pathLst>
                <a:path w="14" h="17">
                  <a:moveTo>
                    <a:pt x="14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4"/>
                    <a:pt x="8" y="4"/>
                    <a:pt x="7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1"/>
                    <a:pt x="5" y="12"/>
                    <a:pt x="5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4" y="15"/>
                    <a:pt x="13" y="15"/>
                  </a:cubicBezTo>
                  <a:cubicBezTo>
                    <a:pt x="12" y="16"/>
                    <a:pt x="10" y="17"/>
                    <a:pt x="8" y="17"/>
                  </a:cubicBezTo>
                  <a:cubicBezTo>
                    <a:pt x="6" y="17"/>
                    <a:pt x="4" y="17"/>
                    <a:pt x="4" y="16"/>
                  </a:cubicBezTo>
                  <a:cubicBezTo>
                    <a:pt x="2" y="16"/>
                    <a:pt x="2" y="16"/>
                    <a:pt x="1" y="15"/>
                  </a:cubicBezTo>
                  <a:cubicBezTo>
                    <a:pt x="0" y="14"/>
                    <a:pt x="0" y="12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3" y="0"/>
                    <a:pt x="5" y="0"/>
                    <a:pt x="8" y="0"/>
                  </a:cubicBezTo>
                  <a:cubicBezTo>
                    <a:pt x="10" y="0"/>
                    <a:pt x="12" y="0"/>
                    <a:pt x="13" y="1"/>
                  </a:cubicBezTo>
                  <a:cubicBezTo>
                    <a:pt x="14" y="2"/>
                    <a:pt x="14" y="3"/>
                    <a:pt x="14" y="5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6" name="Freeform 67"/>
            <p:cNvSpPr>
              <a:spLocks noEditPoints="1"/>
            </p:cNvSpPr>
            <p:nvPr/>
          </p:nvSpPr>
          <p:spPr bwMode="auto">
            <a:xfrm>
              <a:off x="239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8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8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7" name="Freeform 68"/>
            <p:cNvSpPr>
              <a:spLocks/>
            </p:cNvSpPr>
            <p:nvPr/>
          </p:nvSpPr>
          <p:spPr bwMode="auto">
            <a:xfrm>
              <a:off x="2425" y="4146"/>
              <a:ext cx="26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9" y="25"/>
                </a:cxn>
                <a:cxn ang="0">
                  <a:pos x="19" y="16"/>
                </a:cxn>
                <a:cxn ang="0">
                  <a:pos x="9" y="16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6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9" y="25"/>
                  </a:lnTo>
                  <a:lnTo>
                    <a:pt x="19" y="16"/>
                  </a:lnTo>
                  <a:lnTo>
                    <a:pt x="9" y="16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8" name="Freeform 69"/>
            <p:cNvSpPr>
              <a:spLocks/>
            </p:cNvSpPr>
            <p:nvPr/>
          </p:nvSpPr>
          <p:spPr bwMode="auto">
            <a:xfrm>
              <a:off x="2458" y="4146"/>
              <a:ext cx="25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9"/>
                </a:cxn>
                <a:cxn ang="0">
                  <a:pos x="9" y="9"/>
                </a:cxn>
                <a:cxn ang="0">
                  <a:pos x="13" y="0"/>
                </a:cxn>
                <a:cxn ang="0">
                  <a:pos x="23" y="0"/>
                </a:cxn>
                <a:cxn ang="0">
                  <a:pos x="16" y="11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9" y="16"/>
                </a:cxn>
                <a:cxn ang="0">
                  <a:pos x="6" y="16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25" h="25">
                  <a:moveTo>
                    <a:pt x="6" y="0"/>
                  </a:moveTo>
                  <a:lnTo>
                    <a:pt x="6" y="9"/>
                  </a:lnTo>
                  <a:lnTo>
                    <a:pt x="9" y="9"/>
                  </a:lnTo>
                  <a:lnTo>
                    <a:pt x="13" y="0"/>
                  </a:lnTo>
                  <a:lnTo>
                    <a:pt x="23" y="0"/>
                  </a:lnTo>
                  <a:lnTo>
                    <a:pt x="16" y="11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9" name="Freeform 70"/>
            <p:cNvSpPr>
              <a:spLocks/>
            </p:cNvSpPr>
            <p:nvPr/>
          </p:nvSpPr>
          <p:spPr bwMode="auto">
            <a:xfrm>
              <a:off x="2483" y="4146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7"/>
                </a:cxn>
                <a:cxn ang="0">
                  <a:pos x="16" y="7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7"/>
                  </a:lnTo>
                  <a:lnTo>
                    <a:pt x="16" y="7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0" name="Rectangle 71"/>
            <p:cNvSpPr>
              <a:spLocks noChangeArrowheads="1"/>
            </p:cNvSpPr>
            <p:nvPr/>
          </p:nvSpPr>
          <p:spPr bwMode="auto">
            <a:xfrm>
              <a:off x="250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1" name="Freeform 72"/>
            <p:cNvSpPr>
              <a:spLocks/>
            </p:cNvSpPr>
            <p:nvPr/>
          </p:nvSpPr>
          <p:spPr bwMode="auto">
            <a:xfrm>
              <a:off x="2538" y="4134"/>
              <a:ext cx="35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4" y="37"/>
                </a:cxn>
                <a:cxn ang="0">
                  <a:pos x="24" y="9"/>
                </a:cxn>
                <a:cxn ang="0">
                  <a:pos x="12" y="9"/>
                </a:cxn>
                <a:cxn ang="0">
                  <a:pos x="12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35" h="37">
                  <a:moveTo>
                    <a:pt x="0" y="0"/>
                  </a:moveTo>
                  <a:lnTo>
                    <a:pt x="35" y="0"/>
                  </a:lnTo>
                  <a:lnTo>
                    <a:pt x="35" y="37"/>
                  </a:lnTo>
                  <a:lnTo>
                    <a:pt x="24" y="37"/>
                  </a:lnTo>
                  <a:lnTo>
                    <a:pt x="24" y="9"/>
                  </a:lnTo>
                  <a:lnTo>
                    <a:pt x="12" y="9"/>
                  </a:lnTo>
                  <a:lnTo>
                    <a:pt x="12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" name="Freeform 73"/>
            <p:cNvSpPr>
              <a:spLocks noEditPoints="1"/>
            </p:cNvSpPr>
            <p:nvPr/>
          </p:nvSpPr>
          <p:spPr bwMode="auto">
            <a:xfrm>
              <a:off x="2578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3" y="6"/>
                </a:cxn>
                <a:cxn ang="0">
                  <a:pos x="4" y="8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9" y="11"/>
                </a:cxn>
                <a:cxn ang="0">
                  <a:pos x="5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3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3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4" y="8"/>
                    <a:pt x="4" y="8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9" y="11"/>
                    <a:pt x="7" y="12"/>
                    <a:pt x="5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2"/>
                    <a:pt x="11" y="3"/>
                    <a:pt x="11" y="6"/>
                  </a:cubicBezTo>
                  <a:close/>
                  <a:moveTo>
                    <a:pt x="3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3" name="Freeform 74"/>
            <p:cNvSpPr>
              <a:spLocks/>
            </p:cNvSpPr>
            <p:nvPr/>
          </p:nvSpPr>
          <p:spPr bwMode="auto">
            <a:xfrm>
              <a:off x="2605" y="4146"/>
              <a:ext cx="21" cy="2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7"/>
                </a:cxn>
                <a:cxn ang="0">
                  <a:pos x="14" y="7"/>
                </a:cxn>
                <a:cxn ang="0">
                  <a:pos x="14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1" y="0"/>
                </a:cxn>
              </a:cxnLst>
              <a:rect l="0" t="0" r="r" b="b"/>
              <a:pathLst>
                <a:path w="21" h="25">
                  <a:moveTo>
                    <a:pt x="21" y="0"/>
                  </a:moveTo>
                  <a:lnTo>
                    <a:pt x="21" y="7"/>
                  </a:lnTo>
                  <a:lnTo>
                    <a:pt x="14" y="7"/>
                  </a:lnTo>
                  <a:lnTo>
                    <a:pt x="14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4" name="Freeform 75"/>
            <p:cNvSpPr>
              <a:spLocks noEditPoints="1"/>
            </p:cNvSpPr>
            <p:nvPr/>
          </p:nvSpPr>
          <p:spPr bwMode="auto">
            <a:xfrm>
              <a:off x="2629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6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4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2"/>
                    <a:pt x="11" y="3"/>
                    <a:pt x="11" y="6"/>
                  </a:cubicBezTo>
                  <a:close/>
                  <a:moveTo>
                    <a:pt x="4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5" name="Freeform 76"/>
            <p:cNvSpPr>
              <a:spLocks noEditPoints="1"/>
            </p:cNvSpPr>
            <p:nvPr/>
          </p:nvSpPr>
          <p:spPr bwMode="auto">
            <a:xfrm>
              <a:off x="2659" y="4146"/>
              <a:ext cx="25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1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5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1" y="3"/>
                    <a:pt x="11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10"/>
                    <a:pt x="10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6" name="Freeform 77"/>
            <p:cNvSpPr>
              <a:spLocks noEditPoints="1"/>
            </p:cNvSpPr>
            <p:nvPr/>
          </p:nvSpPr>
          <p:spPr bwMode="auto">
            <a:xfrm>
              <a:off x="2689" y="4134"/>
              <a:ext cx="27" cy="39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10" y="6"/>
                </a:cxn>
                <a:cxn ang="0">
                  <a:pos x="12" y="11"/>
                </a:cxn>
                <a:cxn ang="0">
                  <a:pos x="10" y="15"/>
                </a:cxn>
                <a:cxn ang="0">
                  <a:pos x="6" y="17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1" y="3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0" y="3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6" y="8"/>
                </a:cxn>
              </a:cxnLst>
              <a:rect l="0" t="0" r="r" b="b"/>
              <a:pathLst>
                <a:path w="12" h="17">
                  <a:moveTo>
                    <a:pt x="4" y="7"/>
                  </a:moveTo>
                  <a:cubicBezTo>
                    <a:pt x="4" y="7"/>
                    <a:pt x="4" y="6"/>
                    <a:pt x="5" y="6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8" y="5"/>
                    <a:pt x="10" y="6"/>
                    <a:pt x="10" y="6"/>
                  </a:cubicBezTo>
                  <a:cubicBezTo>
                    <a:pt x="11" y="7"/>
                    <a:pt x="12" y="9"/>
                    <a:pt x="12" y="11"/>
                  </a:cubicBezTo>
                  <a:cubicBezTo>
                    <a:pt x="12" y="13"/>
                    <a:pt x="11" y="15"/>
                    <a:pt x="10" y="15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5"/>
                  </a:cubicBezTo>
                  <a:cubicBezTo>
                    <a:pt x="1" y="14"/>
                    <a:pt x="0" y="13"/>
                    <a:pt x="0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4"/>
                    <a:pt x="1" y="3"/>
                  </a:cubicBezTo>
                  <a:cubicBezTo>
                    <a:pt x="2" y="2"/>
                    <a:pt x="4" y="1"/>
                    <a:pt x="6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"/>
                    <a:pt x="11" y="2"/>
                    <a:pt x="10" y="3"/>
                  </a:cubicBezTo>
                  <a:cubicBezTo>
                    <a:pt x="9" y="3"/>
                    <a:pt x="8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3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lnTo>
                    <a:pt x="4" y="7"/>
                  </a:lnTo>
                  <a:close/>
                  <a:moveTo>
                    <a:pt x="6" y="8"/>
                  </a:moveTo>
                  <a:cubicBezTo>
                    <a:pt x="5" y="8"/>
                    <a:pt x="5" y="8"/>
                    <a:pt x="4" y="9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7" y="14"/>
                    <a:pt x="7" y="14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7" y="9"/>
                  </a:cubicBezTo>
                  <a:cubicBezTo>
                    <a:pt x="7" y="8"/>
                    <a:pt x="7" y="8"/>
                    <a:pt x="6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7" name="Freeform 78"/>
            <p:cNvSpPr>
              <a:spLocks/>
            </p:cNvSpPr>
            <p:nvPr/>
          </p:nvSpPr>
          <p:spPr bwMode="auto">
            <a:xfrm>
              <a:off x="2716" y="4146"/>
              <a:ext cx="28" cy="3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9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9" y="12"/>
                </a:cxn>
                <a:cxn ang="0">
                  <a:pos x="8" y="16"/>
                </a:cxn>
                <a:cxn ang="0">
                  <a:pos x="4" y="17"/>
                </a:cxn>
                <a:cxn ang="0">
                  <a:pos x="3" y="16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5" y="13"/>
                </a:cxn>
                <a:cxn ang="0">
                  <a:pos x="6" y="11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2" h="17">
                  <a:moveTo>
                    <a:pt x="4" y="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9" y="15"/>
                    <a:pt x="8" y="16"/>
                  </a:cubicBezTo>
                  <a:cubicBezTo>
                    <a:pt x="7" y="16"/>
                    <a:pt x="6" y="17"/>
                    <a:pt x="4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5" y="14"/>
                    <a:pt x="5" y="14"/>
                    <a:pt x="5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8" name="Freeform 79"/>
            <p:cNvSpPr>
              <a:spLocks noEditPoints="1"/>
            </p:cNvSpPr>
            <p:nvPr/>
          </p:nvSpPr>
          <p:spPr bwMode="auto">
            <a:xfrm>
              <a:off x="2746" y="4146"/>
              <a:ext cx="28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6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8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2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7" y="12"/>
                    <a:pt x="6" y="12"/>
                    <a:pt x="6" y="11"/>
                  </a:cubicBezTo>
                  <a:cubicBezTo>
                    <a:pt x="5" y="11"/>
                    <a:pt x="5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7" y="9"/>
                    <a:pt x="7" y="9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9" name="Freeform 80"/>
            <p:cNvSpPr>
              <a:spLocks/>
            </p:cNvSpPr>
            <p:nvPr/>
          </p:nvSpPr>
          <p:spPr bwMode="auto">
            <a:xfrm>
              <a:off x="2779" y="4146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0" name="Freeform 81"/>
            <p:cNvSpPr>
              <a:spLocks/>
            </p:cNvSpPr>
            <p:nvPr/>
          </p:nvSpPr>
          <p:spPr bwMode="auto">
            <a:xfrm>
              <a:off x="2837" y="4146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1" name="Freeform 82"/>
            <p:cNvSpPr>
              <a:spLocks noEditPoints="1"/>
            </p:cNvSpPr>
            <p:nvPr/>
          </p:nvSpPr>
          <p:spPr bwMode="auto">
            <a:xfrm>
              <a:off x="2867" y="4146"/>
              <a:ext cx="27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1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2" name="Rectangle 83"/>
            <p:cNvSpPr>
              <a:spLocks noChangeArrowheads="1"/>
            </p:cNvSpPr>
            <p:nvPr/>
          </p:nvSpPr>
          <p:spPr bwMode="auto">
            <a:xfrm>
              <a:off x="2899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3" name="Freeform 84"/>
            <p:cNvSpPr>
              <a:spLocks/>
            </p:cNvSpPr>
            <p:nvPr/>
          </p:nvSpPr>
          <p:spPr bwMode="auto">
            <a:xfrm>
              <a:off x="2934" y="4134"/>
              <a:ext cx="37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4"/>
                </a:cxn>
                <a:cxn ang="0">
                  <a:pos x="14" y="14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21" y="19"/>
                </a:cxn>
                <a:cxn ang="0">
                  <a:pos x="37" y="37"/>
                </a:cxn>
                <a:cxn ang="0">
                  <a:pos x="23" y="37"/>
                </a:cxn>
                <a:cxn ang="0">
                  <a:pos x="14" y="23"/>
                </a:cxn>
                <a:cxn ang="0">
                  <a:pos x="9" y="23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7" h="37">
                  <a:moveTo>
                    <a:pt x="9" y="0"/>
                  </a:moveTo>
                  <a:lnTo>
                    <a:pt x="9" y="14"/>
                  </a:lnTo>
                  <a:lnTo>
                    <a:pt x="14" y="14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21" y="19"/>
                  </a:lnTo>
                  <a:lnTo>
                    <a:pt x="37" y="37"/>
                  </a:lnTo>
                  <a:lnTo>
                    <a:pt x="23" y="37"/>
                  </a:lnTo>
                  <a:lnTo>
                    <a:pt x="14" y="23"/>
                  </a:lnTo>
                  <a:lnTo>
                    <a:pt x="9" y="23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4" name="Freeform 85"/>
            <p:cNvSpPr>
              <a:spLocks/>
            </p:cNvSpPr>
            <p:nvPr/>
          </p:nvSpPr>
          <p:spPr bwMode="auto">
            <a:xfrm>
              <a:off x="2973" y="4134"/>
              <a:ext cx="3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25"/>
                </a:cxn>
                <a:cxn ang="0">
                  <a:pos x="9" y="25"/>
                </a:cxn>
                <a:cxn ang="0">
                  <a:pos x="21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5" y="37"/>
                </a:cxn>
                <a:cxn ang="0">
                  <a:pos x="25" y="14"/>
                </a:cxn>
                <a:cxn ang="0">
                  <a:pos x="25" y="14"/>
                </a:cxn>
                <a:cxn ang="0">
                  <a:pos x="14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5" h="37">
                  <a:moveTo>
                    <a:pt x="9" y="0"/>
                  </a:moveTo>
                  <a:lnTo>
                    <a:pt x="9" y="25"/>
                  </a:lnTo>
                  <a:lnTo>
                    <a:pt x="9" y="25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35" y="37"/>
                  </a:lnTo>
                  <a:lnTo>
                    <a:pt x="25" y="37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14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5" name="Freeform 86"/>
            <p:cNvSpPr>
              <a:spLocks/>
            </p:cNvSpPr>
            <p:nvPr/>
          </p:nvSpPr>
          <p:spPr bwMode="auto">
            <a:xfrm>
              <a:off x="3015" y="4134"/>
              <a:ext cx="46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3" y="23"/>
                </a:cxn>
                <a:cxn ang="0">
                  <a:pos x="23" y="23"/>
                </a:cxn>
                <a:cxn ang="0">
                  <a:pos x="30" y="0"/>
                </a:cxn>
                <a:cxn ang="0">
                  <a:pos x="46" y="0"/>
                </a:cxn>
                <a:cxn ang="0">
                  <a:pos x="46" y="37"/>
                </a:cxn>
                <a:cxn ang="0">
                  <a:pos x="37" y="37"/>
                </a:cxn>
                <a:cxn ang="0">
                  <a:pos x="37" y="9"/>
                </a:cxn>
                <a:cxn ang="0">
                  <a:pos x="37" y="9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46" h="37">
                  <a:moveTo>
                    <a:pt x="0" y="0"/>
                  </a:moveTo>
                  <a:lnTo>
                    <a:pt x="16" y="0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30" y="0"/>
                  </a:lnTo>
                  <a:lnTo>
                    <a:pt x="46" y="0"/>
                  </a:lnTo>
                  <a:lnTo>
                    <a:pt x="46" y="37"/>
                  </a:lnTo>
                  <a:lnTo>
                    <a:pt x="37" y="37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6" name="Freeform 87"/>
            <p:cNvSpPr>
              <a:spLocks noEditPoints="1"/>
            </p:cNvSpPr>
            <p:nvPr/>
          </p:nvSpPr>
          <p:spPr bwMode="auto">
            <a:xfrm>
              <a:off x="306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7" name="Freeform 88"/>
            <p:cNvSpPr>
              <a:spLocks/>
            </p:cNvSpPr>
            <p:nvPr/>
          </p:nvSpPr>
          <p:spPr bwMode="auto">
            <a:xfrm>
              <a:off x="3114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1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8" name="Freeform 89"/>
            <p:cNvSpPr>
              <a:spLocks noEditPoints="1"/>
            </p:cNvSpPr>
            <p:nvPr/>
          </p:nvSpPr>
          <p:spPr bwMode="auto">
            <a:xfrm>
              <a:off x="3151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lose/>
                  <a:moveTo>
                    <a:pt x="6" y="3"/>
                  </a:move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5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9" name="Freeform 90"/>
            <p:cNvSpPr>
              <a:spLocks/>
            </p:cNvSpPr>
            <p:nvPr/>
          </p:nvSpPr>
          <p:spPr bwMode="auto">
            <a:xfrm>
              <a:off x="3595" y="4146"/>
              <a:ext cx="25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16" y="9"/>
                </a:cxn>
                <a:cxn ang="0">
                  <a:pos x="25" y="9"/>
                </a:cxn>
                <a:cxn ang="0">
                  <a:pos x="25" y="16"/>
                </a:cxn>
                <a:cxn ang="0">
                  <a:pos x="16" y="16"/>
                </a:cxn>
                <a:cxn ang="0">
                  <a:pos x="16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5" h="25">
                  <a:moveTo>
                    <a:pt x="9" y="9"/>
                  </a:moveTo>
                  <a:lnTo>
                    <a:pt x="9" y="0"/>
                  </a:lnTo>
                  <a:lnTo>
                    <a:pt x="16" y="0"/>
                  </a:lnTo>
                  <a:lnTo>
                    <a:pt x="16" y="9"/>
                  </a:lnTo>
                  <a:lnTo>
                    <a:pt x="25" y="9"/>
                  </a:lnTo>
                  <a:lnTo>
                    <a:pt x="25" y="16"/>
                  </a:lnTo>
                  <a:lnTo>
                    <a:pt x="16" y="16"/>
                  </a:lnTo>
                  <a:lnTo>
                    <a:pt x="16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0" name="Freeform 91"/>
            <p:cNvSpPr>
              <a:spLocks/>
            </p:cNvSpPr>
            <p:nvPr/>
          </p:nvSpPr>
          <p:spPr bwMode="auto">
            <a:xfrm>
              <a:off x="362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1" name="Rectangle 92"/>
            <p:cNvSpPr>
              <a:spLocks noChangeArrowheads="1"/>
            </p:cNvSpPr>
            <p:nvPr/>
          </p:nvSpPr>
          <p:spPr bwMode="auto">
            <a:xfrm>
              <a:off x="3659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2" name="Freeform 93"/>
            <p:cNvSpPr>
              <a:spLocks noEditPoints="1"/>
            </p:cNvSpPr>
            <p:nvPr/>
          </p:nvSpPr>
          <p:spPr bwMode="auto">
            <a:xfrm>
              <a:off x="3690" y="4134"/>
              <a:ext cx="32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1" y="4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7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3" y="9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7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1"/>
                    <a:pt x="13" y="3"/>
                    <a:pt x="13" y="4"/>
                  </a:cubicBezTo>
                  <a:cubicBezTo>
                    <a:pt x="13" y="6"/>
                    <a:pt x="13" y="6"/>
                    <a:pt x="13" y="7"/>
                  </a:cubicBezTo>
                  <a:cubicBezTo>
                    <a:pt x="13" y="7"/>
                    <a:pt x="12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3" y="9"/>
                    <a:pt x="13" y="9"/>
                  </a:cubicBezTo>
                  <a:cubicBezTo>
                    <a:pt x="13" y="10"/>
                    <a:pt x="14" y="11"/>
                    <a:pt x="14" y="12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5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2" y="8"/>
                    <a:pt x="3" y="8"/>
                  </a:cubicBezTo>
                  <a:close/>
                  <a:moveTo>
                    <a:pt x="7" y="10"/>
                  </a:move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0" y="11"/>
                    <a:pt x="9" y="10"/>
                    <a:pt x="9" y="10"/>
                  </a:cubicBezTo>
                  <a:cubicBezTo>
                    <a:pt x="9" y="10"/>
                    <a:pt x="8" y="10"/>
                    <a:pt x="7" y="1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7"/>
                    <a:pt x="7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3" name="Freeform 94"/>
            <p:cNvSpPr>
              <a:spLocks/>
            </p:cNvSpPr>
            <p:nvPr/>
          </p:nvSpPr>
          <p:spPr bwMode="auto">
            <a:xfrm>
              <a:off x="3727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4" name="Freeform 95"/>
            <p:cNvSpPr>
              <a:spLocks/>
            </p:cNvSpPr>
            <p:nvPr/>
          </p:nvSpPr>
          <p:spPr bwMode="auto">
            <a:xfrm>
              <a:off x="3763" y="4134"/>
              <a:ext cx="28" cy="37"/>
            </a:xfrm>
            <a:custGeom>
              <a:avLst/>
              <a:gdLst/>
              <a:ahLst/>
              <a:cxnLst>
                <a:cxn ang="0">
                  <a:pos x="12" y="13"/>
                </a:cxn>
                <a:cxn ang="0">
                  <a:pos x="12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1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2" y="13"/>
                </a:cxn>
              </a:cxnLst>
              <a:rect l="0" t="0" r="r" b="b"/>
              <a:pathLst>
                <a:path w="12" h="16">
                  <a:moveTo>
                    <a:pt x="12" y="13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8"/>
                    <a:pt x="11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2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5" name="Rectangle 96"/>
            <p:cNvSpPr>
              <a:spLocks noChangeArrowheads="1"/>
            </p:cNvSpPr>
            <p:nvPr/>
          </p:nvSpPr>
          <p:spPr bwMode="auto">
            <a:xfrm>
              <a:off x="379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6" name="Freeform 97"/>
            <p:cNvSpPr>
              <a:spLocks/>
            </p:cNvSpPr>
            <p:nvPr/>
          </p:nvSpPr>
          <p:spPr bwMode="auto">
            <a:xfrm>
              <a:off x="3828" y="4134"/>
              <a:ext cx="30" cy="39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7" y="17"/>
                </a:cxn>
                <a:cxn ang="0">
                  <a:pos x="3" y="16"/>
                </a:cxn>
                <a:cxn ang="0">
                  <a:pos x="1" y="15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5" y="10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</a:cxnLst>
              <a:rect l="0" t="0" r="r" b="b"/>
              <a:pathLst>
                <a:path w="13" h="17">
                  <a:moveTo>
                    <a:pt x="4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2"/>
                    <a:pt x="13" y="4"/>
                  </a:cubicBezTo>
                  <a:cubicBezTo>
                    <a:pt x="13" y="5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7" y="17"/>
                  </a:cubicBezTo>
                  <a:cubicBezTo>
                    <a:pt x="5" y="17"/>
                    <a:pt x="4" y="17"/>
                    <a:pt x="3" y="16"/>
                  </a:cubicBezTo>
                  <a:cubicBezTo>
                    <a:pt x="2" y="16"/>
                    <a:pt x="1" y="16"/>
                    <a:pt x="1" y="15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7" name="Freeform 98"/>
            <p:cNvSpPr>
              <a:spLocks/>
            </p:cNvSpPr>
            <p:nvPr/>
          </p:nvSpPr>
          <p:spPr bwMode="auto">
            <a:xfrm>
              <a:off x="3863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2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5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5" y="12"/>
                    <a:pt x="5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8" name="Freeform 99"/>
            <p:cNvSpPr>
              <a:spLocks/>
            </p:cNvSpPr>
            <p:nvPr/>
          </p:nvSpPr>
          <p:spPr bwMode="auto">
            <a:xfrm>
              <a:off x="390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2" y="9"/>
                    <a:pt x="3" y="8"/>
                    <a:pt x="6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9" name="Rectangle 100"/>
            <p:cNvSpPr>
              <a:spLocks noChangeArrowheads="1"/>
            </p:cNvSpPr>
            <p:nvPr/>
          </p:nvSpPr>
          <p:spPr bwMode="auto">
            <a:xfrm>
              <a:off x="393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0" name="Freeform 101"/>
            <p:cNvSpPr>
              <a:spLocks noEditPoints="1"/>
            </p:cNvSpPr>
            <p:nvPr/>
          </p:nvSpPr>
          <p:spPr bwMode="auto">
            <a:xfrm>
              <a:off x="3965" y="4134"/>
              <a:ext cx="30" cy="39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7"/>
                </a:cxn>
                <a:cxn ang="0">
                  <a:pos x="7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3" h="17">
                  <a:moveTo>
                    <a:pt x="13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3" y="2"/>
                    <a:pt x="13" y="3"/>
                    <a:pt x="13" y="4"/>
                  </a:cubicBezTo>
                  <a:lnTo>
                    <a:pt x="13" y="5"/>
                  </a:lnTo>
                  <a:close/>
                  <a:moveTo>
                    <a:pt x="7" y="13"/>
                  </a:move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1" name="Freeform 102"/>
            <p:cNvSpPr>
              <a:spLocks noEditPoints="1"/>
            </p:cNvSpPr>
            <p:nvPr/>
          </p:nvSpPr>
          <p:spPr bwMode="auto">
            <a:xfrm>
              <a:off x="4002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2" name="Freeform 103"/>
            <p:cNvSpPr>
              <a:spLocks noEditPoints="1"/>
            </p:cNvSpPr>
            <p:nvPr/>
          </p:nvSpPr>
          <p:spPr bwMode="auto">
            <a:xfrm>
              <a:off x="4036" y="4134"/>
              <a:ext cx="33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3" y="23"/>
                </a:cxn>
                <a:cxn ang="0">
                  <a:pos x="33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19" y="37"/>
                </a:cxn>
                <a:cxn ang="0">
                  <a:pos x="19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30" y="0"/>
                </a:cxn>
                <a:cxn ang="0">
                  <a:pos x="19" y="23"/>
                </a:cxn>
                <a:cxn ang="0">
                  <a:pos x="19" y="7"/>
                </a:cxn>
                <a:cxn ang="0">
                  <a:pos x="19" y="7"/>
                </a:cxn>
                <a:cxn ang="0">
                  <a:pos x="7" y="23"/>
                </a:cxn>
                <a:cxn ang="0">
                  <a:pos x="19" y="23"/>
                </a:cxn>
              </a:cxnLst>
              <a:rect l="0" t="0" r="r" b="b"/>
              <a:pathLst>
                <a:path w="33" h="37">
                  <a:moveTo>
                    <a:pt x="30" y="0"/>
                  </a:moveTo>
                  <a:lnTo>
                    <a:pt x="30" y="23"/>
                  </a:lnTo>
                  <a:lnTo>
                    <a:pt x="33" y="23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19" y="37"/>
                  </a:lnTo>
                  <a:lnTo>
                    <a:pt x="19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30" y="0"/>
                  </a:lnTo>
                  <a:close/>
                  <a:moveTo>
                    <a:pt x="19" y="23"/>
                  </a:moveTo>
                  <a:lnTo>
                    <a:pt x="19" y="7"/>
                  </a:lnTo>
                  <a:lnTo>
                    <a:pt x="19" y="7"/>
                  </a:lnTo>
                  <a:lnTo>
                    <a:pt x="7" y="23"/>
                  </a:lnTo>
                  <a:lnTo>
                    <a:pt x="19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3" name="Freeform 104"/>
            <p:cNvSpPr>
              <a:spLocks noEditPoints="1"/>
            </p:cNvSpPr>
            <p:nvPr/>
          </p:nvSpPr>
          <p:spPr bwMode="auto">
            <a:xfrm>
              <a:off x="4073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4" name="Freeform 105"/>
            <p:cNvSpPr>
              <a:spLocks/>
            </p:cNvSpPr>
            <p:nvPr/>
          </p:nvSpPr>
          <p:spPr bwMode="auto">
            <a:xfrm>
              <a:off x="4145" y="4146"/>
              <a:ext cx="23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4" y="9"/>
                </a:cxn>
                <a:cxn ang="0">
                  <a:pos x="23" y="9"/>
                </a:cxn>
                <a:cxn ang="0">
                  <a:pos x="23" y="16"/>
                </a:cxn>
                <a:cxn ang="0">
                  <a:pos x="14" y="16"/>
                </a:cxn>
                <a:cxn ang="0">
                  <a:pos x="14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3" h="25">
                  <a:moveTo>
                    <a:pt x="9" y="9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4" y="9"/>
                  </a:lnTo>
                  <a:lnTo>
                    <a:pt x="23" y="9"/>
                  </a:lnTo>
                  <a:lnTo>
                    <a:pt x="23" y="16"/>
                  </a:lnTo>
                  <a:lnTo>
                    <a:pt x="14" y="16"/>
                  </a:lnTo>
                  <a:lnTo>
                    <a:pt x="14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5" name="Freeform 106"/>
            <p:cNvSpPr>
              <a:spLocks/>
            </p:cNvSpPr>
            <p:nvPr/>
          </p:nvSpPr>
          <p:spPr bwMode="auto">
            <a:xfrm>
              <a:off x="417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6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6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6" name="Rectangle 107"/>
            <p:cNvSpPr>
              <a:spLocks noChangeArrowheads="1"/>
            </p:cNvSpPr>
            <p:nvPr/>
          </p:nvSpPr>
          <p:spPr bwMode="auto">
            <a:xfrm>
              <a:off x="4210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7" name="Freeform 108"/>
            <p:cNvSpPr>
              <a:spLocks noEditPoints="1"/>
            </p:cNvSpPr>
            <p:nvPr/>
          </p:nvSpPr>
          <p:spPr bwMode="auto">
            <a:xfrm>
              <a:off x="4240" y="4134"/>
              <a:ext cx="32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23"/>
                </a:cxn>
                <a:cxn ang="0">
                  <a:pos x="32" y="23"/>
                </a:cxn>
                <a:cxn ang="0">
                  <a:pos x="32" y="30"/>
                </a:cxn>
                <a:cxn ang="0">
                  <a:pos x="27" y="30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18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27" y="0"/>
                </a:cxn>
                <a:cxn ang="0">
                  <a:pos x="18" y="23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7" y="23"/>
                </a:cxn>
                <a:cxn ang="0">
                  <a:pos x="18" y="23"/>
                </a:cxn>
              </a:cxnLst>
              <a:rect l="0" t="0" r="r" b="b"/>
              <a:pathLst>
                <a:path w="32" h="37">
                  <a:moveTo>
                    <a:pt x="27" y="0"/>
                  </a:moveTo>
                  <a:lnTo>
                    <a:pt x="27" y="23"/>
                  </a:lnTo>
                  <a:lnTo>
                    <a:pt x="32" y="23"/>
                  </a:lnTo>
                  <a:lnTo>
                    <a:pt x="32" y="30"/>
                  </a:lnTo>
                  <a:lnTo>
                    <a:pt x="27" y="30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18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27" y="0"/>
                  </a:lnTo>
                  <a:close/>
                  <a:moveTo>
                    <a:pt x="18" y="23"/>
                  </a:moveTo>
                  <a:lnTo>
                    <a:pt x="18" y="7"/>
                  </a:lnTo>
                  <a:lnTo>
                    <a:pt x="18" y="7"/>
                  </a:lnTo>
                  <a:lnTo>
                    <a:pt x="7" y="23"/>
                  </a:lnTo>
                  <a:lnTo>
                    <a:pt x="18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8" name="Freeform 109"/>
            <p:cNvSpPr>
              <a:spLocks noEditPoints="1"/>
            </p:cNvSpPr>
            <p:nvPr/>
          </p:nvSpPr>
          <p:spPr bwMode="auto">
            <a:xfrm>
              <a:off x="4277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8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6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8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7" y="10"/>
                    <a:pt x="6" y="10"/>
                    <a:pt x="5" y="10"/>
                  </a:cubicBezTo>
                  <a:cubicBezTo>
                    <a:pt x="3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3" y="17"/>
                    <a:pt x="1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6" y="7"/>
                  </a:moveTo>
                  <a:cubicBezTo>
                    <a:pt x="7" y="7"/>
                    <a:pt x="8" y="7"/>
                    <a:pt x="8" y="6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7"/>
                    <a:pt x="5" y="7"/>
                    <a:pt x="6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9" name="Freeform 110"/>
            <p:cNvSpPr>
              <a:spLocks/>
            </p:cNvSpPr>
            <p:nvPr/>
          </p:nvSpPr>
          <p:spPr bwMode="auto">
            <a:xfrm>
              <a:off x="4311" y="4134"/>
              <a:ext cx="30" cy="3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1" y="9"/>
                </a:cxn>
                <a:cxn ang="0">
                  <a:pos x="1" y="0"/>
                </a:cxn>
              </a:cxnLst>
              <a:rect l="0" t="0" r="r" b="b"/>
              <a:pathLst>
                <a:path w="13" h="17">
                  <a:moveTo>
                    <a:pt x="1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8" y="9"/>
                    <a:pt x="8" y="8"/>
                    <a:pt x="6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1" y="9"/>
                    <a:pt x="1" y="9"/>
                    <a:pt x="1" y="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0" name="Rectangle 111"/>
            <p:cNvSpPr>
              <a:spLocks noChangeArrowheads="1"/>
            </p:cNvSpPr>
            <p:nvPr/>
          </p:nvSpPr>
          <p:spPr bwMode="auto">
            <a:xfrm>
              <a:off x="4346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1" name="Freeform 112"/>
            <p:cNvSpPr>
              <a:spLocks/>
            </p:cNvSpPr>
            <p:nvPr/>
          </p:nvSpPr>
          <p:spPr bwMode="auto">
            <a:xfrm>
              <a:off x="4376" y="4134"/>
              <a:ext cx="30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9"/>
                </a:cxn>
                <a:cxn ang="0">
                  <a:pos x="16" y="37"/>
                </a:cxn>
                <a:cxn ang="0">
                  <a:pos x="7" y="37"/>
                </a:cxn>
                <a:cxn ang="0">
                  <a:pos x="1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30" y="0"/>
                </a:cxn>
              </a:cxnLst>
              <a:rect l="0" t="0" r="r" b="b"/>
              <a:pathLst>
                <a:path w="30" h="37">
                  <a:moveTo>
                    <a:pt x="30" y="0"/>
                  </a:moveTo>
                  <a:lnTo>
                    <a:pt x="30" y="9"/>
                  </a:lnTo>
                  <a:lnTo>
                    <a:pt x="16" y="37"/>
                  </a:lnTo>
                  <a:lnTo>
                    <a:pt x="7" y="37"/>
                  </a:lnTo>
                  <a:lnTo>
                    <a:pt x="1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2" name="Freeform 113"/>
            <p:cNvSpPr>
              <a:spLocks/>
            </p:cNvSpPr>
            <p:nvPr/>
          </p:nvSpPr>
          <p:spPr bwMode="auto">
            <a:xfrm>
              <a:off x="4413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3" name="Freeform 114"/>
            <p:cNvSpPr>
              <a:spLocks/>
            </p:cNvSpPr>
            <p:nvPr/>
          </p:nvSpPr>
          <p:spPr bwMode="auto">
            <a:xfrm>
              <a:off x="445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2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4" name="Rectangle 115"/>
            <p:cNvSpPr>
              <a:spLocks noChangeArrowheads="1"/>
            </p:cNvSpPr>
            <p:nvPr/>
          </p:nvSpPr>
          <p:spPr bwMode="auto">
            <a:xfrm>
              <a:off x="448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5" name="Freeform 116"/>
            <p:cNvSpPr>
              <a:spLocks/>
            </p:cNvSpPr>
            <p:nvPr/>
          </p:nvSpPr>
          <p:spPr bwMode="auto">
            <a:xfrm>
              <a:off x="4515" y="4134"/>
              <a:ext cx="27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7" y="0"/>
                </a:cxn>
              </a:cxnLst>
              <a:rect l="0" t="0" r="r" b="b"/>
              <a:pathLst>
                <a:path w="27" h="37">
                  <a:moveTo>
                    <a:pt x="27" y="0"/>
                  </a:moveTo>
                  <a:lnTo>
                    <a:pt x="27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6" name="Freeform 117"/>
            <p:cNvSpPr>
              <a:spLocks noEditPoints="1"/>
            </p:cNvSpPr>
            <p:nvPr/>
          </p:nvSpPr>
          <p:spPr bwMode="auto">
            <a:xfrm>
              <a:off x="4549" y="4134"/>
              <a:ext cx="33" cy="39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6"/>
                </a:cxn>
                <a:cxn ang="0">
                  <a:pos x="5" y="8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4" y="4"/>
                </a:cxn>
                <a:cxn ang="0">
                  <a:pos x="14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5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4" h="17">
                  <a:moveTo>
                    <a:pt x="14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5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2" y="0"/>
                    <a:pt x="12" y="1"/>
                  </a:cubicBezTo>
                  <a:cubicBezTo>
                    <a:pt x="13" y="2"/>
                    <a:pt x="14" y="3"/>
                    <a:pt x="14" y="4"/>
                  </a:cubicBezTo>
                  <a:lnTo>
                    <a:pt x="14" y="5"/>
                  </a:lnTo>
                  <a:close/>
                  <a:moveTo>
                    <a:pt x="7" y="13"/>
                  </a:move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7" name="Freeform 118"/>
            <p:cNvSpPr>
              <a:spLocks noEditPoints="1"/>
            </p:cNvSpPr>
            <p:nvPr/>
          </p:nvSpPr>
          <p:spPr bwMode="auto">
            <a:xfrm>
              <a:off x="4584" y="4134"/>
              <a:ext cx="35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5" y="23"/>
                </a:cxn>
                <a:cxn ang="0">
                  <a:pos x="35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21" y="37"/>
                </a:cxn>
                <a:cxn ang="0">
                  <a:pos x="21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6" y="0"/>
                </a:cxn>
                <a:cxn ang="0">
                  <a:pos x="30" y="0"/>
                </a:cxn>
                <a:cxn ang="0">
                  <a:pos x="21" y="23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9" y="23"/>
                </a:cxn>
                <a:cxn ang="0">
                  <a:pos x="21" y="23"/>
                </a:cxn>
              </a:cxnLst>
              <a:rect l="0" t="0" r="r" b="b"/>
              <a:pathLst>
                <a:path w="35" h="37">
                  <a:moveTo>
                    <a:pt x="30" y="0"/>
                  </a:moveTo>
                  <a:lnTo>
                    <a:pt x="30" y="23"/>
                  </a:lnTo>
                  <a:lnTo>
                    <a:pt x="35" y="23"/>
                  </a:lnTo>
                  <a:lnTo>
                    <a:pt x="35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21" y="37"/>
                  </a:lnTo>
                  <a:lnTo>
                    <a:pt x="21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6" y="0"/>
                  </a:lnTo>
                  <a:lnTo>
                    <a:pt x="30" y="0"/>
                  </a:lnTo>
                  <a:close/>
                  <a:moveTo>
                    <a:pt x="21" y="23"/>
                  </a:moveTo>
                  <a:lnTo>
                    <a:pt x="21" y="7"/>
                  </a:lnTo>
                  <a:lnTo>
                    <a:pt x="21" y="7"/>
                  </a:lnTo>
                  <a:lnTo>
                    <a:pt x="9" y="23"/>
                  </a:lnTo>
                  <a:lnTo>
                    <a:pt x="21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8" name="Freeform 119"/>
            <p:cNvSpPr>
              <a:spLocks noEditPoints="1"/>
            </p:cNvSpPr>
            <p:nvPr/>
          </p:nvSpPr>
          <p:spPr bwMode="auto">
            <a:xfrm>
              <a:off x="4621" y="4134"/>
              <a:ext cx="32" cy="3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2" y="1"/>
                </a:cxn>
                <a:cxn ang="0">
                  <a:pos x="14" y="6"/>
                </a:cxn>
                <a:cxn ang="0">
                  <a:pos x="14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0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0"/>
                </a:cxn>
                <a:cxn ang="0">
                  <a:pos x="10" y="6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7" y="0"/>
                  </a:move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4" y="3"/>
                    <a:pt x="14" y="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2" y="15"/>
                  </a:cubicBezTo>
                  <a:cubicBezTo>
                    <a:pt x="1" y="14"/>
                    <a:pt x="0" y="13"/>
                    <a:pt x="0" y="1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5" y="12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1"/>
                    <a:pt x="10" y="10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9" name="Freeform 131"/>
            <p:cNvSpPr>
              <a:spLocks/>
            </p:cNvSpPr>
            <p:nvPr/>
          </p:nvSpPr>
          <p:spPr bwMode="auto">
            <a:xfrm>
              <a:off x="4820" y="4146"/>
              <a:ext cx="39" cy="2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17" y="4"/>
                </a:cxn>
                <a:cxn ang="0">
                  <a:pos x="17" y="11"/>
                </a:cxn>
                <a:cxn ang="0">
                  <a:pos x="14" y="11"/>
                </a:cxn>
                <a:cxn ang="0">
                  <a:pos x="14" y="5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3" y="5"/>
                </a:cxn>
                <a:cxn ang="0">
                  <a:pos x="3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17" h="11">
                  <a:moveTo>
                    <a:pt x="3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1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1" y="1"/>
                    <a:pt x="11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7" y="1"/>
                    <a:pt x="17" y="2"/>
                    <a:pt x="17" y="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1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3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0" name="Freeform 132"/>
            <p:cNvSpPr>
              <a:spLocks noEditPoints="1"/>
            </p:cNvSpPr>
            <p:nvPr/>
          </p:nvSpPr>
          <p:spPr bwMode="auto">
            <a:xfrm>
              <a:off x="4864" y="4146"/>
              <a:ext cx="25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7"/>
                    <a:pt x="1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8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1" name="Freeform 133"/>
            <p:cNvSpPr>
              <a:spLocks noEditPoints="1"/>
            </p:cNvSpPr>
            <p:nvPr/>
          </p:nvSpPr>
          <p:spPr bwMode="auto">
            <a:xfrm>
              <a:off x="4896" y="4134"/>
              <a:ext cx="7" cy="3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12"/>
                </a:cxn>
                <a:cxn ang="0">
                  <a:pos x="7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7" y="12"/>
                </a:cxn>
              </a:cxnLst>
              <a:rect l="0" t="0" r="r" b="b"/>
              <a:pathLst>
                <a:path w="7" h="37">
                  <a:moveTo>
                    <a:pt x="7" y="0"/>
                  </a:move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close/>
                  <a:moveTo>
                    <a:pt x="7" y="12"/>
                  </a:moveTo>
                  <a:lnTo>
                    <a:pt x="7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2" name="Rectangle 134"/>
            <p:cNvSpPr>
              <a:spLocks noChangeArrowheads="1"/>
            </p:cNvSpPr>
            <p:nvPr/>
          </p:nvSpPr>
          <p:spPr bwMode="auto">
            <a:xfrm>
              <a:off x="4910" y="4134"/>
              <a:ext cx="7" cy="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3" name="Freeform 135"/>
            <p:cNvSpPr>
              <a:spLocks noEditPoints="1"/>
            </p:cNvSpPr>
            <p:nvPr/>
          </p:nvSpPr>
          <p:spPr bwMode="auto">
            <a:xfrm>
              <a:off x="4922" y="4134"/>
              <a:ext cx="36" cy="39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4"/>
                </a:cxn>
                <a:cxn ang="0">
                  <a:pos x="12" y="4"/>
                </a:cxn>
                <a:cxn ang="0">
                  <a:pos x="11" y="11"/>
                </a:cxn>
                <a:cxn ang="0">
                  <a:pos x="11" y="11"/>
                </a:cxn>
                <a:cxn ang="0">
                  <a:pos x="12" y="11"/>
                </a:cxn>
                <a:cxn ang="0">
                  <a:pos x="13" y="10"/>
                </a:cxn>
                <a:cxn ang="0">
                  <a:pos x="14" y="7"/>
                </a:cxn>
                <a:cxn ang="0">
                  <a:pos x="12" y="3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4" y="13"/>
                </a:cxn>
                <a:cxn ang="0">
                  <a:pos x="8" y="15"/>
                </a:cxn>
                <a:cxn ang="0">
                  <a:pos x="11" y="14"/>
                </a:cxn>
                <a:cxn ang="0">
                  <a:pos x="12" y="13"/>
                </a:cxn>
                <a:cxn ang="0">
                  <a:pos x="15" y="13"/>
                </a:cxn>
                <a:cxn ang="0">
                  <a:pos x="12" y="16"/>
                </a:cxn>
                <a:cxn ang="0">
                  <a:pos x="8" y="17"/>
                </a:cxn>
                <a:cxn ang="0">
                  <a:pos x="2" y="14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3" y="2"/>
                </a:cxn>
                <a:cxn ang="0">
                  <a:pos x="16" y="7"/>
                </a:cxn>
                <a:cxn ang="0">
                  <a:pos x="14" y="11"/>
                </a:cxn>
                <a:cxn ang="0">
                  <a:pos x="10" y="13"/>
                </a:cxn>
                <a:cxn ang="0">
                  <a:pos x="9" y="13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7" y="13"/>
                </a:cxn>
                <a:cxn ang="0">
                  <a:pos x="4" y="12"/>
                </a:cxn>
                <a:cxn ang="0">
                  <a:pos x="3" y="9"/>
                </a:cxn>
                <a:cxn ang="0">
                  <a:pos x="4" y="6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0" y="5"/>
                </a:cxn>
                <a:cxn ang="0">
                  <a:pos x="6" y="9"/>
                </a:cxn>
                <a:cxn ang="0">
                  <a:pos x="6" y="10"/>
                </a:cxn>
                <a:cxn ang="0">
                  <a:pos x="7" y="11"/>
                </a:cxn>
                <a:cxn ang="0">
                  <a:pos x="9" y="10"/>
                </a:cxn>
                <a:cxn ang="0">
                  <a:pos x="10" y="8"/>
                </a:cxn>
                <a:cxn ang="0">
                  <a:pos x="9" y="7"/>
                </a:cxn>
                <a:cxn ang="0">
                  <a:pos x="8" y="6"/>
                </a:cxn>
                <a:cxn ang="0">
                  <a:pos x="6" y="7"/>
                </a:cxn>
                <a:cxn ang="0">
                  <a:pos x="6" y="9"/>
                </a:cxn>
              </a:cxnLst>
              <a:rect l="0" t="0" r="r" b="b"/>
              <a:pathLst>
                <a:path w="16" h="17">
                  <a:moveTo>
                    <a:pt x="10" y="5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1"/>
                    <a:pt x="13" y="11"/>
                    <a:pt x="13" y="10"/>
                  </a:cubicBezTo>
                  <a:cubicBezTo>
                    <a:pt x="14" y="10"/>
                    <a:pt x="14" y="9"/>
                    <a:pt x="14" y="7"/>
                  </a:cubicBezTo>
                  <a:cubicBezTo>
                    <a:pt x="14" y="6"/>
                    <a:pt x="13" y="4"/>
                    <a:pt x="12" y="3"/>
                  </a:cubicBezTo>
                  <a:cubicBezTo>
                    <a:pt x="11" y="2"/>
                    <a:pt x="10" y="2"/>
                    <a:pt x="8" y="2"/>
                  </a:cubicBezTo>
                  <a:cubicBezTo>
                    <a:pt x="6" y="2"/>
                    <a:pt x="5" y="2"/>
                    <a:pt x="4" y="4"/>
                  </a:cubicBezTo>
                  <a:cubicBezTo>
                    <a:pt x="2" y="5"/>
                    <a:pt x="2" y="6"/>
                    <a:pt x="2" y="8"/>
                  </a:cubicBezTo>
                  <a:cubicBezTo>
                    <a:pt x="2" y="10"/>
                    <a:pt x="2" y="12"/>
                    <a:pt x="4" y="13"/>
                  </a:cubicBezTo>
                  <a:cubicBezTo>
                    <a:pt x="5" y="14"/>
                    <a:pt x="6" y="15"/>
                    <a:pt x="8" y="15"/>
                  </a:cubicBezTo>
                  <a:cubicBezTo>
                    <a:pt x="9" y="15"/>
                    <a:pt x="10" y="14"/>
                    <a:pt x="11" y="14"/>
                  </a:cubicBezTo>
                  <a:cubicBezTo>
                    <a:pt x="11" y="14"/>
                    <a:pt x="12" y="14"/>
                    <a:pt x="12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8" y="17"/>
                  </a:cubicBezTo>
                  <a:cubicBezTo>
                    <a:pt x="6" y="17"/>
                    <a:pt x="4" y="16"/>
                    <a:pt x="2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2"/>
                  </a:cubicBezTo>
                  <a:cubicBezTo>
                    <a:pt x="15" y="3"/>
                    <a:pt x="16" y="5"/>
                    <a:pt x="16" y="7"/>
                  </a:cubicBezTo>
                  <a:cubicBezTo>
                    <a:pt x="16" y="8"/>
                    <a:pt x="15" y="10"/>
                    <a:pt x="14" y="11"/>
                  </a:cubicBezTo>
                  <a:cubicBezTo>
                    <a:pt x="13" y="12"/>
                    <a:pt x="12" y="13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9" y="13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6" y="13"/>
                    <a:pt x="5" y="13"/>
                    <a:pt x="4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4" y="6"/>
                  </a:cubicBezTo>
                  <a:cubicBezTo>
                    <a:pt x="5" y="5"/>
                    <a:pt x="6" y="4"/>
                    <a:pt x="7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5"/>
                    <a:pt x="10" y="5"/>
                    <a:pt x="10" y="5"/>
                  </a:cubicBezTo>
                  <a:close/>
                  <a:moveTo>
                    <a:pt x="6" y="9"/>
                  </a:moveTo>
                  <a:cubicBezTo>
                    <a:pt x="6" y="9"/>
                    <a:pt x="6" y="10"/>
                    <a:pt x="6" y="10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8" y="11"/>
                    <a:pt x="9" y="10"/>
                    <a:pt x="9" y="10"/>
                  </a:cubicBezTo>
                  <a:cubicBezTo>
                    <a:pt x="9" y="9"/>
                    <a:pt x="10" y="9"/>
                    <a:pt x="10" y="8"/>
                  </a:cubicBezTo>
                  <a:cubicBezTo>
                    <a:pt x="10" y="8"/>
                    <a:pt x="9" y="7"/>
                    <a:pt x="9" y="7"/>
                  </a:cubicBezTo>
                  <a:cubicBezTo>
                    <a:pt x="9" y="7"/>
                    <a:pt x="8" y="6"/>
                    <a:pt x="8" y="6"/>
                  </a:cubicBezTo>
                  <a:cubicBezTo>
                    <a:pt x="7" y="6"/>
                    <a:pt x="7" y="7"/>
                    <a:pt x="6" y="7"/>
                  </a:cubicBezTo>
                  <a:cubicBezTo>
                    <a:pt x="6" y="8"/>
                    <a:pt x="6" y="8"/>
                    <a:pt x="6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4" name="Freeform 136"/>
            <p:cNvSpPr>
              <a:spLocks noEditPoints="1"/>
            </p:cNvSpPr>
            <p:nvPr/>
          </p:nvSpPr>
          <p:spPr bwMode="auto">
            <a:xfrm>
              <a:off x="4961" y="4146"/>
              <a:ext cx="25" cy="27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3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7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11"/>
                    <a:pt x="6" y="11"/>
                  </a:cubicBezTo>
                  <a:cubicBezTo>
                    <a:pt x="5" y="11"/>
                    <a:pt x="5" y="12"/>
                    <a:pt x="4" y="12"/>
                  </a:cubicBezTo>
                  <a:cubicBezTo>
                    <a:pt x="2" y="12"/>
                    <a:pt x="1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1" y="5"/>
                    <a:pt x="2" y="4"/>
                    <a:pt x="4" y="4"/>
                  </a:cubicBezTo>
                  <a:cubicBezTo>
                    <a:pt x="5" y="4"/>
                    <a:pt x="5" y="4"/>
                    <a:pt x="6" y="5"/>
                  </a:cubicBezTo>
                  <a:cubicBezTo>
                    <a:pt x="6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7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5" name="Freeform 137"/>
            <p:cNvSpPr>
              <a:spLocks noEditPoints="1"/>
            </p:cNvSpPr>
            <p:nvPr/>
          </p:nvSpPr>
          <p:spPr bwMode="auto">
            <a:xfrm>
              <a:off x="4991" y="4134"/>
              <a:ext cx="25" cy="39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16"/>
                </a:cxn>
                <a:cxn ang="0">
                  <a:pos x="7" y="16"/>
                </a:cxn>
                <a:cxn ang="0">
                  <a:pos x="8" y="14"/>
                </a:cxn>
                <a:cxn ang="0">
                  <a:pos x="7" y="14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7"/>
                </a:cxn>
                <a:cxn ang="0">
                  <a:pos x="7" y="11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1"/>
                </a:cxn>
              </a:cxnLst>
              <a:rect l="0" t="0" r="r" b="b"/>
              <a:pathLst>
                <a:path w="11" h="17">
                  <a:moveTo>
                    <a:pt x="7" y="7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6"/>
                    <a:pt x="6" y="16"/>
                  </a:cubicBezTo>
                  <a:cubicBezTo>
                    <a:pt x="6" y="16"/>
                    <a:pt x="5" y="17"/>
                    <a:pt x="4" y="17"/>
                  </a:cubicBezTo>
                  <a:cubicBezTo>
                    <a:pt x="3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5"/>
                    <a:pt x="7" y="6"/>
                    <a:pt x="7" y="7"/>
                  </a:cubicBezTo>
                  <a:close/>
                  <a:moveTo>
                    <a:pt x="7" y="11"/>
                  </a:moveTo>
                  <a:cubicBezTo>
                    <a:pt x="7" y="10"/>
                    <a:pt x="7" y="9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6" y="14"/>
                    <a:pt x="7" y="14"/>
                    <a:pt x="7" y="13"/>
                  </a:cubicBezTo>
                  <a:cubicBezTo>
                    <a:pt x="7" y="13"/>
                    <a:pt x="7" y="12"/>
                    <a:pt x="7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6" name="Freeform 138"/>
            <p:cNvSpPr>
              <a:spLocks/>
            </p:cNvSpPr>
            <p:nvPr/>
          </p:nvSpPr>
          <p:spPr bwMode="auto">
            <a:xfrm>
              <a:off x="5019" y="4146"/>
              <a:ext cx="27" cy="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0" y="25"/>
                </a:cxn>
                <a:cxn ang="0">
                  <a:pos x="7" y="2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18" y="0"/>
                </a:cxn>
                <a:cxn ang="0">
                  <a:pos x="27" y="0"/>
                </a:cxn>
              </a:cxnLst>
              <a:rect l="0" t="0" r="r" b="b"/>
              <a:pathLst>
                <a:path w="27" h="25">
                  <a:moveTo>
                    <a:pt x="27" y="0"/>
                  </a:moveTo>
                  <a:lnTo>
                    <a:pt x="20" y="25"/>
                  </a:lnTo>
                  <a:lnTo>
                    <a:pt x="7" y="25"/>
                  </a:lnTo>
                  <a:lnTo>
                    <a:pt x="0" y="0"/>
                  </a:lnTo>
                  <a:lnTo>
                    <a:pt x="9" y="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8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7" name="Freeform 139"/>
            <p:cNvSpPr>
              <a:spLocks noEditPoints="1"/>
            </p:cNvSpPr>
            <p:nvPr/>
          </p:nvSpPr>
          <p:spPr bwMode="auto">
            <a:xfrm>
              <a:off x="5049" y="4134"/>
              <a:ext cx="9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2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9" y="12"/>
                </a:cxn>
              </a:cxnLst>
              <a:rect l="0" t="0" r="r" b="b"/>
              <a:pathLst>
                <a:path w="9" h="37">
                  <a:moveTo>
                    <a:pt x="9" y="0"/>
                  </a:move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2"/>
                  </a:moveTo>
                  <a:lnTo>
                    <a:pt x="9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8" name="Freeform 140"/>
            <p:cNvSpPr>
              <a:spLocks/>
            </p:cNvSpPr>
            <p:nvPr/>
          </p:nvSpPr>
          <p:spPr bwMode="auto">
            <a:xfrm>
              <a:off x="5063" y="4146"/>
              <a:ext cx="25" cy="2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10" y="5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5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0" y="3"/>
                </a:cxn>
              </a:cxnLst>
              <a:rect l="0" t="0" r="r" b="b"/>
              <a:pathLst>
                <a:path w="11" h="12">
                  <a:moveTo>
                    <a:pt x="1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7" y="4"/>
                    <a:pt x="9" y="4"/>
                    <a:pt x="10" y="5"/>
                  </a:cubicBezTo>
                  <a:cubicBezTo>
                    <a:pt x="11" y="5"/>
                    <a:pt x="11" y="6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5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7"/>
                    <a:pt x="2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9" y="1"/>
                  </a:cubicBezTo>
                  <a:cubicBezTo>
                    <a:pt x="10" y="1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9" name="Rectangle 141"/>
            <p:cNvSpPr>
              <a:spLocks noChangeArrowheads="1"/>
            </p:cNvSpPr>
            <p:nvPr/>
          </p:nvSpPr>
          <p:spPr bwMode="auto">
            <a:xfrm>
              <a:off x="5093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0" name="Freeform 142"/>
            <p:cNvSpPr>
              <a:spLocks/>
            </p:cNvSpPr>
            <p:nvPr/>
          </p:nvSpPr>
          <p:spPr bwMode="auto">
            <a:xfrm>
              <a:off x="5109" y="4146"/>
              <a:ext cx="23" cy="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1"/>
                </a:cxn>
                <a:cxn ang="0">
                  <a:pos x="10" y="4"/>
                </a:cxn>
                <a:cxn ang="0">
                  <a:pos x="10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0" h="11">
                  <a:moveTo>
                    <a:pt x="4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10" y="2"/>
                    <a:pt x="10" y="3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1" name="Freeform 143"/>
            <p:cNvSpPr>
              <a:spLocks/>
            </p:cNvSpPr>
            <p:nvPr/>
          </p:nvSpPr>
          <p:spPr bwMode="auto">
            <a:xfrm>
              <a:off x="5134" y="4146"/>
              <a:ext cx="26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7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8"/>
                  </a:cubicBezTo>
                  <a:cubicBezTo>
                    <a:pt x="7" y="8"/>
                    <a:pt x="8" y="8"/>
                    <a:pt x="8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52" name="TextBox 151"/>
          <p:cNvSpPr txBox="1"/>
          <p:nvPr/>
        </p:nvSpPr>
        <p:spPr>
          <a:xfrm>
            <a:off x="107504" y="1268760"/>
            <a:ext cx="3240360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Банк новинок на рынке товаров в сегменте </a:t>
            </a:r>
            <a:r>
              <a:rPr lang="en-US" sz="1600" b="1" dirty="0" smtClean="0">
                <a:solidFill>
                  <a:srgbClr val="FF0000"/>
                </a:solidFill>
              </a:rPr>
              <a:t>DIY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1100" b="1" dirty="0" smtClean="0">
                <a:solidFill>
                  <a:srgbClr val="0070C0"/>
                </a:solidFill>
              </a:rPr>
              <a:t>Банк новинок на рынке лакокрасочных изделий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1100" b="1" dirty="0" smtClean="0">
                <a:solidFill>
                  <a:srgbClr val="0070C0"/>
                </a:solidFill>
              </a:rPr>
              <a:t>Банк новинок на рынке изоляционных материалов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1100" b="1" dirty="0" smtClean="0">
                <a:solidFill>
                  <a:srgbClr val="0070C0"/>
                </a:solidFill>
              </a:rPr>
              <a:t>Банк новинок на рынке сухих строительных смесей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endParaRPr lang="en-US" sz="1100" b="1" dirty="0" smtClean="0">
              <a:solidFill>
                <a:srgbClr val="0070C0"/>
              </a:solidFill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3347864" y="1628800"/>
            <a:ext cx="4248472" cy="31700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Сегмент рынка: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Изоляция</a:t>
            </a:r>
          </a:p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Группа продукции: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Теплоизоляция/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пароизоляция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Описание продукта: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Легкие маты из минеральной ваты, обеспечивающие надежную теплозащиту благодаря низкому коэффициенту теплопроводности. Продукт служит и для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пароизоляции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помещения. Относиться к группе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слабогорючих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материалов (Г1) на негорючей основе. Заявленный срок службы более 50 лет. </a:t>
            </a:r>
          </a:p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Состав: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Стекловолокно высшего качества, произведенные по запатентованной технологии волокнообразования TEL. Материал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каширован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полированной алюминиевой фольгой, которая утеплена мелкоячеистой сеткой.</a:t>
            </a:r>
          </a:p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Область применения: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Продукт предназначен для утепления и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пароизоляции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внутренних стен, потолков и полов по лагам бани и сауны. Благодаря отражающему эффекту алюминиевой фольги в помещении сохраняется больше тепла. </a:t>
            </a:r>
          </a:p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Упаковка: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Единичная упаковка в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термоусадочной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полиэтиленовой плёнке; </a:t>
            </a:r>
          </a:p>
          <a:p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макроупаковка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Multipack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("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Мультипак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"): на одной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палете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уп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Сайт компании: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www.isover.ru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Дата: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Май 2011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3563888" y="1340769"/>
            <a:ext cx="50405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u="sng" dirty="0" smtClean="0" bmk="_Toc331080427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Россия: </a:t>
            </a:r>
            <a:r>
              <a:rPr lang="ru-RU" sz="1200" b="1" u="sng" dirty="0" err="1" smtClean="0" bmk="_Toc331080427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Сен-Гобен</a:t>
            </a:r>
            <a:r>
              <a:rPr lang="ru-RU" sz="1200" b="1" u="sng" dirty="0" smtClean="0" bmk="_Toc331080427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200" b="1" u="sng" dirty="0" err="1" smtClean="0" bmk="_Toc331080427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Изовер</a:t>
            </a:r>
            <a:r>
              <a:rPr lang="ru-RU" sz="1200" b="1" u="sng" dirty="0" smtClean="0" bmk="_Toc331080427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ru-RU" sz="1200" b="1" u="sng" dirty="0" err="1" smtClean="0" bmk="_Toc331080427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Saint-Gobain</a:t>
            </a:r>
            <a:r>
              <a:rPr lang="ru-RU" sz="1200" b="1" u="sng" dirty="0" smtClean="0" bmk="_Toc331080427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ООО: Маты ISOVER Сауна.</a:t>
            </a:r>
            <a:endParaRPr lang="en-US" sz="2800" dirty="0" smtClean="0">
              <a:solidFill>
                <a:srgbClr val="FF0000"/>
              </a:solidFill>
              <a:latin typeface="Arial" pitchFamily="34" charset="0"/>
            </a:endParaRPr>
          </a:p>
          <a:p>
            <a:endParaRPr lang="ru-RU" dirty="0"/>
          </a:p>
        </p:txBody>
      </p:sp>
      <p:sp>
        <p:nvSpPr>
          <p:cNvPr id="158" name="TextBox 157"/>
          <p:cNvSpPr txBox="1"/>
          <p:nvPr/>
        </p:nvSpPr>
        <p:spPr>
          <a:xfrm>
            <a:off x="0" y="4437112"/>
            <a:ext cx="30598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Периодичность обзора: </a:t>
            </a:r>
          </a:p>
          <a:p>
            <a:pPr lvl="1"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70C0"/>
                </a:solidFill>
              </a:rPr>
              <a:t>1 раз в квартал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539552" y="5157192"/>
            <a:ext cx="15841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Стоимость обзора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15000 руб./мес.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3419872" y="5085184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Специальное предложение</a:t>
            </a:r>
          </a:p>
          <a:p>
            <a:pPr algn="ctr"/>
            <a:r>
              <a:rPr lang="ru-RU" dirty="0" smtClean="0"/>
              <a:t>При подписке на периодический обзор «Банк новинок» – услуга «</a:t>
            </a:r>
            <a:r>
              <a:rPr lang="ru-RU" dirty="0" smtClean="0">
                <a:solidFill>
                  <a:srgbClr val="0070C0"/>
                </a:solidFill>
              </a:rPr>
              <a:t>Тематические новости</a:t>
            </a:r>
            <a:r>
              <a:rPr lang="ru-RU" dirty="0" smtClean="0"/>
              <a:t>» в </a:t>
            </a:r>
            <a:r>
              <a:rPr lang="ru-RU" dirty="0" smtClean="0">
                <a:solidFill>
                  <a:srgbClr val="FF0000"/>
                </a:solidFill>
              </a:rPr>
              <a:t>ПОДАРОК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62" name="Picture 2" descr="\\Server\SERVER_D\ILE\images\{134764A0-444F-D24D-A476-C22967CD0436}1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7668344" y="1772816"/>
            <a:ext cx="1133475" cy="2752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13017</TotalTime>
  <Words>1070</Words>
  <Application>Microsoft Office PowerPoint</Application>
  <PresentationFormat>Экран (4:3)</PresentationFormat>
  <Paragraphs>166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Оформление по умолчанию</vt:lpstr>
      <vt:lpstr>Банк новинок на рынке товаров B2C</vt:lpstr>
      <vt:lpstr>Банк новинок</vt:lpstr>
      <vt:lpstr>Презентация PowerPoint</vt:lpstr>
      <vt:lpstr>Целевая аудитория услуги</vt:lpstr>
      <vt:lpstr>Ресурсная база INFOLine</vt:lpstr>
      <vt:lpstr>Структура описания</vt:lpstr>
      <vt:lpstr>Структура сервиса</vt:lpstr>
      <vt:lpstr>Food</vt:lpstr>
      <vt:lpstr>Non food</vt:lpstr>
      <vt:lpstr>Наши клиенты</vt:lpstr>
      <vt:lpstr>Спасибо за внимание</vt:lpstr>
    </vt:vector>
  </TitlesOfParts>
  <Company>INFOLine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FL20_user</dc:creator>
  <cp:lastModifiedBy>Светлана Силенина</cp:lastModifiedBy>
  <cp:revision>710</cp:revision>
  <dcterms:created xsi:type="dcterms:W3CDTF">2010-04-02T05:19:11Z</dcterms:created>
  <dcterms:modified xsi:type="dcterms:W3CDTF">2013-03-28T10:41:40Z</dcterms:modified>
</cp:coreProperties>
</file>